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t="23782"/>
          <a:stretch/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02E692-B89C-1500-1C58-0C83D9B23989}"/>
              </a:ext>
            </a:extLst>
          </p:cNvPr>
          <p:cNvSpPr txBox="1"/>
          <p:nvPr/>
        </p:nvSpPr>
        <p:spPr>
          <a:xfrm>
            <a:off x="3060700" y="844550"/>
            <a:ext cx="17299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Приложение 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95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950" smtClean="0">
                <a:latin typeface="Times New Roman" pitchFamily="18" charset="0"/>
                <a:cs typeface="Times New Roman" pitchFamily="18" charset="0"/>
              </a:rPr>
              <a:t>26.03.2025 </a:t>
            </a:r>
            <a:r>
              <a:rPr lang="ru-RU" sz="95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950" smtClean="0">
                <a:latin typeface="Times New Roman" pitchFamily="18" charset="0"/>
                <a:cs typeface="Times New Roman" pitchFamily="18" charset="0"/>
              </a:rPr>
              <a:t>898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6KDV5W64NSFS-851842435-10768</_dlc_DocId>
    <_dlc_DocIdUrl xmlns="746016b1-ecc9-410e-95eb-a13f7eb3881b">
      <Url>http://port.admnsk.ru/sites/main/sovet/_layouts/DocIdRedir.aspx?ID=6KDV5W64NSFS-851842435-10768</Url>
      <Description>6KDV5W64NSFS-851842435-10768</Description>
    </_dlc_DocIdUrl>
  </documentManagement>
</p:properties>
</file>

<file path=customXml/itemProps1.xml><?xml version="1.0" encoding="utf-8"?>
<ds:datastoreItem xmlns:ds="http://schemas.openxmlformats.org/officeDocument/2006/customXml" ds:itemID="{CAC3D9EF-DDE7-4363-9965-08423B351A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630DD2-1985-422C-8889-E986612DCE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D834F4-E88B-4032-919B-C532710C744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73C8AD7-B9D7-484A-9ED5-04628E789C65}">
  <ds:schemaRefs>
    <ds:schemaRef ds:uri="http://purl.org/dc/terms/"/>
    <ds:schemaRef ds:uri="746016b1-ecc9-410e-95eb-a13f7eb3881b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Москалева Ольга Витальевна</dc:creator>
  <cp:lastModifiedBy>Москалева Ольга Витальевна</cp:lastModifiedBy>
  <cp:revision>4</cp:revision>
  <dcterms:created xsi:type="dcterms:W3CDTF">2006-08-16T00:00:00Z</dcterms:created>
  <dcterms:modified xsi:type="dcterms:W3CDTF">2025-03-24T06:48:55Z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9fd37921-53e0-4aed-be7e-53ca85f87639</vt:lpwstr>
  </property>
</Properties>
</file>