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sldIdLst>
    <p:sldId id="256" r:id="rId6"/>
  </p:sldIdLst>
  <p:sldSz cx="5321300" cy="75565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99" d="100"/>
          <a:sy n="99" d="100"/>
        </p:scale>
        <p:origin x="3258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1.xml"/><Relationship Id="rId10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3782"/>
          <a:stretch/>
        </p:blipFill>
        <p:spPr>
          <a:xfrm>
            <a:off x="0" y="1797050"/>
            <a:ext cx="5321300" cy="575945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202E692-B89C-1500-1C58-0C83D9B23989}"/>
              </a:ext>
            </a:extLst>
          </p:cNvPr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>
                <a:latin typeface="Times New Roman" pitchFamily="18" charset="0"/>
                <a:cs typeface="Times New Roman" pitchFamily="18" charset="0"/>
              </a:rPr>
              <a:t>Приложение 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950" dirty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>
                <a:latin typeface="Times New Roman" pitchFamily="18" charset="0"/>
                <a:cs typeface="Times New Roman" pitchFamily="18" charset="0"/>
              </a:rPr>
              <a:t>от  ___________ № _______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42C3C40819EA6044BB412208914E0BAF" ma:contentTypeVersion="0" ma:contentTypeDescription="Создание документа." ma:contentTypeScope="" ma:versionID="bfa0c86c8dc87d87585dd2b6788167b3">
  <xsd:schema xmlns:xsd="http://www.w3.org/2001/XMLSchema" xmlns:xs="http://www.w3.org/2001/XMLSchema" xmlns:p="http://schemas.microsoft.com/office/2006/metadata/properties" xmlns:ns2="746016b1-ecc9-410e-95eb-a13f7eb3881b" targetNamespace="http://schemas.microsoft.com/office/2006/metadata/properties" ma:root="true" ma:fieldsID="81f49cedac92c391acb7cdb56fd9e265" ns2:_="">
    <xsd:import namespace="746016b1-ecc9-410e-95eb-a13f7eb3881b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6016b1-ecc9-410e-95eb-a13f7eb3881b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Значение идентификатора документа" ma:description="Значение идентификатора документа, присвоенного данному элементу." ma:internalName="_dlc_DocId" ma:readOnly="true">
      <xsd:simpleType>
        <xsd:restriction base="dms:Text"/>
      </xsd:simpleType>
    </xsd:element>
    <xsd:element name="_dlc_DocIdUrl" ma:index="9" nillable="true" ma:displayName="Идентификатор документа" ma:description="Постоянная ссылка на этот документ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Сохранить идентификатор" ma:description="Сохранять идентификатор при добавлении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746016b1-ecc9-410e-95eb-a13f7eb3881b">6KDV5W64NSFS-851842435-10768</_dlc_DocId>
    <_dlc_DocIdUrl xmlns="746016b1-ecc9-410e-95eb-a13f7eb3881b">
      <Url>http://port.admnsk.ru/sites/main/sovet/_layouts/DocIdRedir.aspx?ID=6KDV5W64NSFS-851842435-10768</Url>
      <Description>6KDV5W64NSFS-851842435-10768</Description>
    </_dlc_DocIdUrl>
  </documentManagement>
</p:properties>
</file>

<file path=customXml/itemProps1.xml><?xml version="1.0" encoding="utf-8"?>
<ds:datastoreItem xmlns:ds="http://schemas.openxmlformats.org/officeDocument/2006/customXml" ds:itemID="{CAC3D9EF-DDE7-4363-9965-08423B351A7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3630DD2-1985-422C-8889-E986612DCE0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46016b1-ecc9-410e-95eb-a13f7eb3881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DD834F4-E88B-4032-919B-C532710C7449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F73C8AD7-B9D7-484A-9ED5-04628E789C65}">
  <ds:schemaRefs>
    <ds:schemaRef ds:uri="746016b1-ecc9-410e-95eb-a13f7eb3881b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11</Words>
  <Application>Microsoft Office PowerPoint</Application>
  <PresentationFormat>Произвольный</PresentationFormat>
  <Paragraphs>4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Times New Roman</vt:lpstr>
      <vt:lpstr>Office Theme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Москалева Ольга Витальевна</dc:creator>
  <cp:lastModifiedBy>Москалева Ольга Витальевна</cp:lastModifiedBy>
  <cp:revision>3</cp:revision>
  <dcterms:created xsi:type="dcterms:W3CDTF">2006-08-16T00:00:00Z</dcterms:created>
  <dcterms:modified xsi:type="dcterms:W3CDTF">2025-03-24T06:48:13Z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0x01010042C3C40819EA6044BB412208914E0BAF</vt:lpwstr>
  </property>
  <property fmtid="{D5CDD505-2E9C-101B-9397-08002B2CF9AE}" pid="3" name="_dlc_DocIdItemGuid">
    <vt:lpwstr>9fd37921-53e0-4aed-be7e-53ca85f87639</vt:lpwstr>
  </property>
</Properties>
</file>