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8" r:id="rId6"/>
    <p:sldId id="259" r:id="rId7"/>
  </p:sldIdLst>
  <p:sldSz cx="6858000" cy="9144000" type="screen4x3"/>
  <p:notesSz cx="6669088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82" d="100"/>
          <a:sy n="82" d="100"/>
        </p:scale>
        <p:origin x="2982" y="150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1DA20-1362-472E-8DF4-4ECE945C5EB2}" type="datetimeFigureOut">
              <a:rPr lang="ru-RU" smtClean="0"/>
              <a:pPr/>
              <a:t>19.06.2019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F264-142D-4D68-A498-A9653377F0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1DA20-1362-472E-8DF4-4ECE945C5EB2}" type="datetimeFigureOut">
              <a:rPr lang="ru-RU" smtClean="0"/>
              <a:pPr/>
              <a:t>19.06.2019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F264-142D-4D68-A498-A9653377F0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1DA20-1362-472E-8DF4-4ECE945C5EB2}" type="datetimeFigureOut">
              <a:rPr lang="ru-RU" smtClean="0"/>
              <a:pPr/>
              <a:t>19.06.2019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F264-142D-4D68-A498-A9653377F0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1DA20-1362-472E-8DF4-4ECE945C5EB2}" type="datetimeFigureOut">
              <a:rPr lang="ru-RU" smtClean="0"/>
              <a:pPr/>
              <a:t>19.06.2019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F264-142D-4D68-A498-A9653377F0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1DA20-1362-472E-8DF4-4ECE945C5EB2}" type="datetimeFigureOut">
              <a:rPr lang="ru-RU" smtClean="0"/>
              <a:pPr/>
              <a:t>19.06.2019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F264-142D-4D68-A498-A9653377F0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1DA20-1362-472E-8DF4-4ECE945C5EB2}" type="datetimeFigureOut">
              <a:rPr lang="ru-RU" smtClean="0"/>
              <a:pPr/>
              <a:t>19.06.2019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F264-142D-4D68-A498-A9653377F0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1DA20-1362-472E-8DF4-4ECE945C5EB2}" type="datetimeFigureOut">
              <a:rPr lang="ru-RU" smtClean="0"/>
              <a:pPr/>
              <a:t>19.06.2019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F264-142D-4D68-A498-A9653377F0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1DA20-1362-472E-8DF4-4ECE945C5EB2}" type="datetimeFigureOut">
              <a:rPr lang="ru-RU" smtClean="0"/>
              <a:pPr/>
              <a:t>19.06.2019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F264-142D-4D68-A498-A9653377F0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1DA20-1362-472E-8DF4-4ECE945C5EB2}" type="datetimeFigureOut">
              <a:rPr lang="ru-RU" smtClean="0"/>
              <a:pPr/>
              <a:t>19.06.2019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F264-142D-4D68-A498-A9653377F0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1DA20-1362-472E-8DF4-4ECE945C5EB2}" type="datetimeFigureOut">
              <a:rPr lang="ru-RU" smtClean="0"/>
              <a:pPr/>
              <a:t>19.06.2019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F264-142D-4D68-A498-A9653377F0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1DA20-1362-472E-8DF4-4ECE945C5EB2}" type="datetimeFigureOut">
              <a:rPr lang="ru-RU" smtClean="0"/>
              <a:pPr/>
              <a:t>19.06.2019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1F264-142D-4D68-A498-A9653377F0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1DA20-1362-472E-8DF4-4ECE945C5EB2}" type="datetimeFigureOut">
              <a:rPr lang="ru-RU" smtClean="0"/>
              <a:pPr/>
              <a:t>19.06.2019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1F264-142D-4D68-A498-A9653377F0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Sachkova\Desktop\Рабочая\СЗЗ\СЗЗ_6.jpg"/>
          <p:cNvPicPr>
            <a:picLocks noChangeAspect="1" noChangeArrowheads="1"/>
          </p:cNvPicPr>
          <p:nvPr/>
        </p:nvPicPr>
        <p:blipFill>
          <a:blip r:embed="rId2" cstate="print"/>
          <a:srcRect l="966" t="1284" r="2279"/>
          <a:stretch>
            <a:fillRect/>
          </a:stretch>
        </p:blipFill>
        <p:spPr bwMode="auto">
          <a:xfrm>
            <a:off x="116632" y="251520"/>
            <a:ext cx="6163318" cy="8892480"/>
          </a:xfrm>
          <a:prstGeom prst="rect">
            <a:avLst/>
          </a:prstGeom>
          <a:noFill/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797152" y="70336"/>
            <a:ext cx="201622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</a:t>
            </a:r>
          </a:p>
          <a:p>
            <a:pPr defTabSz="1012825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города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Новосибирска</a:t>
            </a:r>
          </a:p>
          <a:p>
            <a:pPr defTabSz="1012825"/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200" smtClean="0">
                <a:latin typeface="Times New Roman" pitchFamily="18" charset="0"/>
                <a:cs typeface="Times New Roman" pitchFamily="18" charset="0"/>
              </a:rPr>
              <a:t>19.06.2019 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altLang="ru-RU" sz="1200" smtClean="0">
                <a:latin typeface="Times New Roman" pitchFamily="18" charset="0"/>
                <a:cs typeface="Times New Roman" pitchFamily="18" charset="0"/>
              </a:rPr>
              <a:t>821</a:t>
            </a:r>
            <a:endParaRPr lang="ru-RU" alt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797152" y="881008"/>
            <a:ext cx="201622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 9</a:t>
            </a:r>
          </a:p>
          <a:p>
            <a:pPr defTabSz="1012825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города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Новосибирска</a:t>
            </a:r>
          </a:p>
          <a:p>
            <a:pPr defTabSz="1012825"/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24.06.2009 № 1288</a:t>
            </a:r>
            <a:endParaRPr lang="ru-RU" alt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 bwMode="auto">
          <a:xfrm>
            <a:off x="2996952" y="4644008"/>
            <a:ext cx="137617" cy="144016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800" dirty="0" smtClean="0">
                <a:latin typeface="Times New Roman" pitchFamily="18" charset="-52"/>
              </a:rPr>
              <a:t>1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Users\ASachkova\Desktop\Рабочая\СЗЗ\Фрагмент.JPG"/>
          <p:cNvPicPr>
            <a:picLocks noChangeAspect="1" noChangeArrowheads="1"/>
          </p:cNvPicPr>
          <p:nvPr/>
        </p:nvPicPr>
        <p:blipFill>
          <a:blip r:embed="rId2" cstate="print"/>
          <a:srcRect b="1389"/>
          <a:stretch>
            <a:fillRect/>
          </a:stretch>
        </p:blipFill>
        <p:spPr bwMode="auto">
          <a:xfrm>
            <a:off x="692696" y="2555776"/>
            <a:ext cx="5661585" cy="51125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Line 1026"/>
          <p:cNvSpPr>
            <a:spLocks noChangeShapeType="1"/>
          </p:cNvSpPr>
          <p:nvPr/>
        </p:nvSpPr>
        <p:spPr bwMode="auto">
          <a:xfrm>
            <a:off x="3069282" y="8244408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Rectangle 1027"/>
          <p:cNvSpPr>
            <a:spLocks noChangeArrowheads="1"/>
          </p:cNvSpPr>
          <p:nvPr/>
        </p:nvSpPr>
        <p:spPr bwMode="auto">
          <a:xfrm>
            <a:off x="1485106" y="7956376"/>
            <a:ext cx="424815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Масштаб  1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15 000</a:t>
            </a:r>
            <a:endParaRPr lang="ru-RU" alt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869160" y="251520"/>
            <a:ext cx="187220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</a:t>
            </a:r>
          </a:p>
          <a:p>
            <a:pPr defTabSz="1012825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карте границ зон </a:t>
            </a:r>
          </a:p>
          <a:p>
            <a:pPr defTabSz="1012825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ограничений передающего радиотехнического объекта,</a:t>
            </a:r>
          </a:p>
          <a:p>
            <a:pPr defTabSz="1012825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являющегося объектом капитального строительства</a:t>
            </a:r>
            <a:endParaRPr lang="ru-RU" alt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2696" y="1691681"/>
            <a:ext cx="55446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12825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Фрагмент </a:t>
            </a:r>
            <a:r>
              <a:rPr lang="ru-RU" alt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карты границ зон ограничений </a:t>
            </a:r>
          </a:p>
          <a:p>
            <a:pPr algn="ctr" defTabSz="1012825"/>
            <a:r>
              <a:rPr lang="ru-RU" alt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передающего радиотехнического объекта, </a:t>
            </a:r>
          </a:p>
          <a:p>
            <a:pPr algn="ctr" defTabSz="1012825"/>
            <a:r>
              <a:rPr lang="ru-RU" alt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являющегося объектом капитального строительства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 bwMode="auto">
          <a:xfrm>
            <a:off x="1484784" y="1763688"/>
            <a:ext cx="281633" cy="269156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latin typeface="Times New Roman" pitchFamily="18" charset="-52"/>
              </a:rPr>
              <a:t> 1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  <p:sp>
        <p:nvSpPr>
          <p:cNvPr id="12" name="Овал 11"/>
          <p:cNvSpPr/>
          <p:nvPr/>
        </p:nvSpPr>
        <p:spPr bwMode="auto">
          <a:xfrm>
            <a:off x="1556792" y="3923928"/>
            <a:ext cx="281633" cy="269156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latin typeface="Times New Roman" pitchFamily="18" charset="-52"/>
              </a:rPr>
              <a:t>1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6KDV5W64NSFS-550-7603</_dlc_DocId>
    <_dlc_DocIdUrl xmlns="746016b1-ecc9-410e-95eb-a13f7eb3881b">
      <Url>http://port.admnsk.ru/sites/main/sovet/_layouts/DocIdRedir.aspx?ID=6KDV5W64NSFS-550-7603</Url>
      <Description>6KDV5W64NSFS-550-7603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081F8235617DCA448F33DCD40D1A6486" ma:contentTypeVersion="0" ma:contentTypeDescription="Создание документа." ma:contentTypeScope="" ma:versionID="5efe81e9fd60ee2b278698ccc6e46b04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C3D2ED-F441-465E-AE32-8BD0540FF4A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0EADC4D-F461-4C24-A9D1-A30DA4AA8CA0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210A95FB-ECDE-4D55-B770-5FC4CEF0410A}">
  <ds:schemaRefs>
    <ds:schemaRef ds:uri="http://purl.org/dc/dcmitype/"/>
    <ds:schemaRef ds:uri="http://www.w3.org/XML/1998/namespace"/>
    <ds:schemaRef ds:uri="http://purl.org/dc/terms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746016b1-ecc9-410e-95eb-a13f7eb3881b"/>
  </ds:schemaRefs>
</ds:datastoreItem>
</file>

<file path=customXml/itemProps4.xml><?xml version="1.0" encoding="utf-8"?>
<ds:datastoreItem xmlns:ds="http://schemas.openxmlformats.org/officeDocument/2006/customXml" ds:itemID="{D79E11F3-B835-4578-A66A-9BE8EF3FA9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60</Words>
  <Application>Microsoft Office PowerPoint</Application>
  <PresentationFormat>Экран (4:3)</PresentationFormat>
  <Paragraphs>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ASachkova</dc:creator>
  <cp:lastModifiedBy>Москалева Ольга Витальевна</cp:lastModifiedBy>
  <cp:revision>29</cp:revision>
  <cp:lastPrinted>2019-06-19T06:31:09Z</cp:lastPrinted>
  <dcterms:created xsi:type="dcterms:W3CDTF">2019-04-19T02:40:10Z</dcterms:created>
  <dcterms:modified xsi:type="dcterms:W3CDTF">2019-06-19T06:31:50Z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0x010100081F8235617DCA448F33DCD40D1A6486</vt:lpwstr>
  </property>
  <property fmtid="{D5CDD505-2E9C-101B-9397-08002B2CF9AE}" pid="3" name="_dlc_DocIdItemGuid">
    <vt:lpwstr>c23bc3aa-d13b-4556-939b-440d40108628</vt:lpwstr>
  </property>
</Properties>
</file>