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6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87.xml" ContentType="application/vnd.openxmlformats-officedocument.presentationml.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1"/>
  </p:sldMasterIdLst>
  <p:sldIdLst>
    <p:sldId id="257" r:id="rId2"/>
    <p:sldId id="335" r:id="rId3"/>
    <p:sldId id="258" r:id="rId4"/>
    <p:sldId id="259" r:id="rId5"/>
    <p:sldId id="260" r:id="rId6"/>
    <p:sldId id="311" r:id="rId7"/>
    <p:sldId id="336" r:id="rId8"/>
    <p:sldId id="262" r:id="rId9"/>
    <p:sldId id="337" r:id="rId10"/>
    <p:sldId id="263" r:id="rId11"/>
    <p:sldId id="338" r:id="rId12"/>
    <p:sldId id="264" r:id="rId13"/>
    <p:sldId id="339" r:id="rId14"/>
    <p:sldId id="265" r:id="rId15"/>
    <p:sldId id="266" r:id="rId16"/>
    <p:sldId id="267" r:id="rId17"/>
    <p:sldId id="340" r:id="rId18"/>
    <p:sldId id="341" r:id="rId19"/>
    <p:sldId id="268" r:id="rId20"/>
    <p:sldId id="308" r:id="rId21"/>
    <p:sldId id="269" r:id="rId22"/>
    <p:sldId id="270" r:id="rId23"/>
    <p:sldId id="271" r:id="rId24"/>
    <p:sldId id="342" r:id="rId25"/>
    <p:sldId id="272" r:id="rId26"/>
    <p:sldId id="273" r:id="rId27"/>
    <p:sldId id="275" r:id="rId28"/>
    <p:sldId id="276" r:id="rId29"/>
    <p:sldId id="277" r:id="rId30"/>
    <p:sldId id="278" r:id="rId31"/>
    <p:sldId id="279" r:id="rId32"/>
    <p:sldId id="280" r:id="rId33"/>
    <p:sldId id="284" r:id="rId34"/>
    <p:sldId id="281" r:id="rId35"/>
    <p:sldId id="285" r:id="rId36"/>
    <p:sldId id="286" r:id="rId37"/>
    <p:sldId id="287" r:id="rId38"/>
    <p:sldId id="282" r:id="rId39"/>
    <p:sldId id="306" r:id="rId40"/>
    <p:sldId id="307" r:id="rId41"/>
    <p:sldId id="312" r:id="rId42"/>
    <p:sldId id="320" r:id="rId43"/>
    <p:sldId id="323" r:id="rId44"/>
    <p:sldId id="327" r:id="rId45"/>
    <p:sldId id="329" r:id="rId46"/>
    <p:sldId id="288" r:id="rId47"/>
    <p:sldId id="289" r:id="rId48"/>
    <p:sldId id="350" r:id="rId49"/>
    <p:sldId id="314" r:id="rId50"/>
    <p:sldId id="343" r:id="rId51"/>
    <p:sldId id="331" r:id="rId52"/>
    <p:sldId id="304" r:id="rId53"/>
    <p:sldId id="313" r:id="rId54"/>
    <p:sldId id="332" r:id="rId55"/>
    <p:sldId id="290" r:id="rId56"/>
    <p:sldId id="291" r:id="rId57"/>
    <p:sldId id="292" r:id="rId58"/>
    <p:sldId id="344" r:id="rId59"/>
    <p:sldId id="293" r:id="rId60"/>
    <p:sldId id="294" r:id="rId61"/>
    <p:sldId id="295" r:id="rId62"/>
    <p:sldId id="315" r:id="rId63"/>
    <p:sldId id="316" r:id="rId64"/>
    <p:sldId id="321" r:id="rId65"/>
    <p:sldId id="352" r:id="rId66"/>
    <p:sldId id="353" r:id="rId67"/>
    <p:sldId id="345" r:id="rId68"/>
    <p:sldId id="346" r:id="rId69"/>
    <p:sldId id="347" r:id="rId70"/>
    <p:sldId id="351" r:id="rId71"/>
    <p:sldId id="305" r:id="rId72"/>
    <p:sldId id="297" r:id="rId73"/>
    <p:sldId id="319" r:id="rId74"/>
    <p:sldId id="298" r:id="rId75"/>
    <p:sldId id="299" r:id="rId76"/>
    <p:sldId id="300" r:id="rId77"/>
    <p:sldId id="324" r:id="rId78"/>
    <p:sldId id="348" r:id="rId79"/>
    <p:sldId id="310" r:id="rId80"/>
    <p:sldId id="317" r:id="rId81"/>
    <p:sldId id="330" r:id="rId82"/>
    <p:sldId id="301" r:id="rId83"/>
    <p:sldId id="318" r:id="rId84"/>
    <p:sldId id="328" r:id="rId85"/>
    <p:sldId id="325" r:id="rId86"/>
    <p:sldId id="326" r:id="rId87"/>
    <p:sldId id="349" r:id="rId88"/>
    <p:sldId id="333" r:id="rId89"/>
    <p:sldId id="334" r:id="rId90"/>
    <p:sldId id="302" r:id="rId91"/>
    <p:sldId id="303" r:id="rId92"/>
  </p:sldIdLst>
  <p:sldSz cx="6858000" cy="9144000" type="screen4x3"/>
  <p:notesSz cx="6807200" cy="99393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>
        <p:scale>
          <a:sx n="100" d="100"/>
          <a:sy n="100" d="100"/>
        </p:scale>
        <p:origin x="-3354" y="20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9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ustomXml" Target="../customXml/item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presProps" Target="presProps.xml"/><Relationship Id="rId98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C8C5F-8B70-4D9E-BAD9-99CDC12A81BD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2A1-A232-47CF-B272-513DC91703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292600" y="141288"/>
            <a:ext cx="21002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fld id="{5F9BB819-4E86-4C1E-8905-545AAEC0F2B4}" type="slidenum">
              <a:rPr lang="ru-RU" sz="1200" smtClean="0">
                <a:latin typeface="Times New Roman" pitchFamily="18" charset="0"/>
                <a:cs typeface="Times New Roman" pitchFamily="18" charset="0"/>
              </a:rPr>
              <a:pPr eaLnBrk="1" hangingPunct="1"/>
              <a:t>‹#›</a:t>
            </a:fld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решению Совета депутатов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________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___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00CAA-A843-46E0-9EBF-05ADD4745806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9BD19-A27B-4B43-B8B6-157FAB6C8C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4D348-AC07-4D83-9C84-46F7C95CCC66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61859-96F1-480B-BA0D-13A3300548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A3991-D3CA-409F-AC19-B9D4E4BA5FFA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CFCEF-33EE-473F-A126-C8799BFF87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9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D3C5-6D1B-4C46-996F-54913CB19DC3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4F0C-645E-420F-9C12-70971E98EB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3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3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07D0B-BE76-46BA-BDD5-7B5F059712AA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A5E6B-F5D0-4074-9030-7CEF55D01D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3" y="2046818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3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2" y="2046818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7A92A-97C6-4C86-9477-7380231E6FC0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1E16C-B9D4-44BD-AE38-DC535BE3C3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9864B-7061-4FA6-B504-7DC45B3BB2ED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F2F77-EAC4-4832-86F0-C2A9BA28EE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61028-89C2-4FA1-8725-C5850CFAB218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80E55-22C7-43FA-84A2-AE05CB470A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3" y="364068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0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3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8FB36-B316-40D4-853B-902655B1B637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336A9-DDA5-4AE0-8BA4-A4D9087BC5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98D82-25E5-4BC9-9C7E-F83EBA4F026F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F1325-2687-4019-A5A7-9750C22DD1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EE9A29-E989-4F85-929D-F3FB74016910}" type="datetimeFigureOut">
              <a:rPr lang="ru-RU"/>
              <a:pPr>
                <a:defRPr/>
              </a:pPr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7757C05-F8E1-4894-BC1C-57D8450022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81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1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81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1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92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2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92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2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024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4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126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126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36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27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22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42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22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22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331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331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49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434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50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34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53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51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638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57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39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638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39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843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75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843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946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4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4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15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5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253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253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07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355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5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458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458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560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560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662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663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765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85.14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765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867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867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970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85.16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970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072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2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85.18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17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85.19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17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512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14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12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3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3" cy="54072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2" cy="5407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317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85.25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1" cy="5407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277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277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88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1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48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122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48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482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584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133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584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686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138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687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78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140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78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789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141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789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891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160.5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891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1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994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160.8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994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160.9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160.12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3" cy="5401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14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5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096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2" cy="5401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198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210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199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301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247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301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301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249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301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403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253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403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5061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256.1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5062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258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6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266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717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18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275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6085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291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5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295.9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295.10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0043"/>
            <a:ext cx="5686424" cy="5407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7109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317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10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4" cy="5401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717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" y="2523013"/>
            <a:ext cx="5686425" cy="540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8131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8133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320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8134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4"/>
          <p:cNvSpPr txBox="1">
            <a:spLocks noChangeArrowheads="1"/>
          </p:cNvSpPr>
          <p:nvPr/>
        </p:nvSpPr>
        <p:spPr bwMode="auto">
          <a:xfrm>
            <a:off x="0" y="8010525"/>
            <a:ext cx="685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Масштаб 1:4500</a:t>
            </a:r>
          </a:p>
          <a:p>
            <a:pPr algn="ctr"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____________________</a:t>
            </a:r>
          </a:p>
        </p:txBody>
      </p:sp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333375" y="2160588"/>
            <a:ext cx="6191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Фрагмент карты города Новосибирска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28700" y="5694363"/>
            <a:ext cx="4800600" cy="233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9157" name="Подзаголовок 2"/>
          <p:cNvSpPr txBox="1">
            <a:spLocks/>
          </p:cNvSpPr>
          <p:nvPr/>
        </p:nvSpPr>
        <p:spPr bwMode="auto">
          <a:xfrm>
            <a:off x="3284538" y="1120775"/>
            <a:ext cx="3313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Приложение 321</a:t>
            </a:r>
          </a:p>
          <a:p>
            <a:pPr algn="just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Перечню мероприятий (инвестиционных проектов) по проектированию, строительству и реконструкции объектов социальной инфраструктуры города Новосибирска</a:t>
            </a:r>
          </a:p>
          <a:p>
            <a:pPr algn="just" eaLnBrk="1" hangingPunct="1"/>
            <a:endParaRPr lang="ru-RU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9158" name="Picture 2" descr="C:\Documents and Settings\ilakeev\Рабочий стол\ПКР СОЦ.ИНФОРАСТРУКТУРЫ Г.НОВОСИБИРСКА\ПРИЛОЖЕНИЯ\ГРАФИЧЕСКИЕ МАТЕРИАЛЫ\Детские Сады\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2519363"/>
            <a:ext cx="5686425" cy="540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6KDV5W64NSFS-550-7573</_dlc_DocId>
    <_dlc_DocIdUrl xmlns="746016b1-ecc9-410e-95eb-a13f7eb3881b">
      <Url>http://port.admnsk.ru/sites/main/sovet/_layouts/DocIdRedir.aspx?ID=6KDV5W64NSFS-550-7573</Url>
      <Description>6KDV5W64NSFS-550-7573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81F8235617DCA448F33DCD40D1A6486" ma:contentTypeVersion="0" ma:contentTypeDescription="Создание документа." ma:contentTypeScope="" ma:versionID="5efe81e9fd60ee2b278698ccc6e46b04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E6885C-FEA7-4281-ACFE-48BE2F654F0F}"/>
</file>

<file path=customXml/itemProps2.xml><?xml version="1.0" encoding="utf-8"?>
<ds:datastoreItem xmlns:ds="http://schemas.openxmlformats.org/officeDocument/2006/customXml" ds:itemID="{9423F906-08AD-4224-84D4-973EA75628F4}"/>
</file>

<file path=customXml/itemProps3.xml><?xml version="1.0" encoding="utf-8"?>
<ds:datastoreItem xmlns:ds="http://schemas.openxmlformats.org/officeDocument/2006/customXml" ds:itemID="{07B0C2A3-734A-49CD-937F-65AC230677F0}"/>
</file>

<file path=customXml/itemProps4.xml><?xml version="1.0" encoding="utf-8"?>
<ds:datastoreItem xmlns:ds="http://schemas.openxmlformats.org/officeDocument/2006/customXml" ds:itemID="{27738EA6-14DA-4682-ADBE-D164FF13C8E6}"/>
</file>

<file path=docProps/app.xml><?xml version="1.0" encoding="utf-8"?>
<Properties xmlns="http://schemas.openxmlformats.org/officeDocument/2006/extended-properties" xmlns:vt="http://schemas.openxmlformats.org/officeDocument/2006/docPropsVTypes">
  <TotalTime>5800</TotalTime>
  <Words>2457</Words>
  <Application>Microsoft Office PowerPoint</Application>
  <PresentationFormat>Экран (4:3)</PresentationFormat>
  <Paragraphs>546</Paragraphs>
  <Slides>91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Чичкань Ольга Викторовна</dc:creator>
  <cp:lastModifiedBy>Ястремская Анна Сергеевна</cp:lastModifiedBy>
  <cp:revision>198</cp:revision>
  <cp:lastPrinted>2018-01-29T08:46:31Z</cp:lastPrinted>
  <dcterms:modified xsi:type="dcterms:W3CDTF">2019-05-16T07:44:21Z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0x010100081F8235617DCA448F33DCD40D1A6486</vt:lpwstr>
  </property>
  <property fmtid="{D5CDD505-2E9C-101B-9397-08002B2CF9AE}" pid="3" name="_dlc_DocIdItemGuid">
    <vt:lpwstr>392e3268-e39e-4c3e-b16c-415c8a5f1e3b</vt:lpwstr>
  </property>
</Properties>
</file>