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01"/>
  </p:notesMasterIdLst>
  <p:sldIdLst>
    <p:sldId id="311" r:id="rId6"/>
    <p:sldId id="263" r:id="rId7"/>
    <p:sldId id="336" r:id="rId8"/>
    <p:sldId id="273" r:id="rId9"/>
    <p:sldId id="312" r:id="rId10"/>
    <p:sldId id="341" r:id="rId11"/>
    <p:sldId id="342" r:id="rId12"/>
    <p:sldId id="313" r:id="rId13"/>
    <p:sldId id="316" r:id="rId14"/>
    <p:sldId id="282" r:id="rId15"/>
    <p:sldId id="340" r:id="rId16"/>
    <p:sldId id="292" r:id="rId17"/>
    <p:sldId id="294" r:id="rId18"/>
    <p:sldId id="310" r:id="rId19"/>
    <p:sldId id="338" r:id="rId20"/>
    <p:sldId id="314" r:id="rId21"/>
    <p:sldId id="318" r:id="rId22"/>
    <p:sldId id="319" r:id="rId23"/>
    <p:sldId id="320" r:id="rId24"/>
    <p:sldId id="321" r:id="rId25"/>
    <p:sldId id="322" r:id="rId26"/>
    <p:sldId id="537" r:id="rId27"/>
    <p:sldId id="343" r:id="rId28"/>
    <p:sldId id="345" r:id="rId29"/>
    <p:sldId id="346" r:id="rId30"/>
    <p:sldId id="375" r:id="rId31"/>
    <p:sldId id="376" r:id="rId32"/>
    <p:sldId id="377" r:id="rId33"/>
    <p:sldId id="378" r:id="rId34"/>
    <p:sldId id="379" r:id="rId35"/>
    <p:sldId id="380" r:id="rId36"/>
    <p:sldId id="382" r:id="rId37"/>
    <p:sldId id="386" r:id="rId38"/>
    <p:sldId id="384" r:id="rId39"/>
    <p:sldId id="540" r:id="rId40"/>
    <p:sldId id="385" r:id="rId41"/>
    <p:sldId id="388" r:id="rId42"/>
    <p:sldId id="541" r:id="rId43"/>
    <p:sldId id="389" r:id="rId44"/>
    <p:sldId id="390" r:id="rId45"/>
    <p:sldId id="392" r:id="rId46"/>
    <p:sldId id="394" r:id="rId47"/>
    <p:sldId id="395" r:id="rId48"/>
    <p:sldId id="397" r:id="rId49"/>
    <p:sldId id="538" r:id="rId50"/>
    <p:sldId id="564" r:id="rId51"/>
    <p:sldId id="539" r:id="rId52"/>
    <p:sldId id="399" r:id="rId53"/>
    <p:sldId id="565" r:id="rId54"/>
    <p:sldId id="401" r:id="rId55"/>
    <p:sldId id="489" r:id="rId56"/>
    <p:sldId id="496" r:id="rId57"/>
    <p:sldId id="495" r:id="rId58"/>
    <p:sldId id="542" r:id="rId59"/>
    <p:sldId id="494" r:id="rId60"/>
    <p:sldId id="493" r:id="rId61"/>
    <p:sldId id="492" r:id="rId62"/>
    <p:sldId id="491" r:id="rId63"/>
    <p:sldId id="501" r:id="rId64"/>
    <p:sldId id="502" r:id="rId65"/>
    <p:sldId id="503" r:id="rId66"/>
    <p:sldId id="505" r:id="rId67"/>
    <p:sldId id="507" r:id="rId68"/>
    <p:sldId id="509" r:id="rId69"/>
    <p:sldId id="510" r:id="rId70"/>
    <p:sldId id="511" r:id="rId71"/>
    <p:sldId id="512" r:id="rId72"/>
    <p:sldId id="513" r:id="rId73"/>
    <p:sldId id="514" r:id="rId74"/>
    <p:sldId id="515" r:id="rId75"/>
    <p:sldId id="516" r:id="rId76"/>
    <p:sldId id="517" r:id="rId77"/>
    <p:sldId id="520" r:id="rId78"/>
    <p:sldId id="567" r:id="rId79"/>
    <p:sldId id="521" r:id="rId80"/>
    <p:sldId id="522" r:id="rId81"/>
    <p:sldId id="523" r:id="rId82"/>
    <p:sldId id="524" r:id="rId83"/>
    <p:sldId id="525" r:id="rId84"/>
    <p:sldId id="526" r:id="rId85"/>
    <p:sldId id="527" r:id="rId86"/>
    <p:sldId id="528" r:id="rId87"/>
    <p:sldId id="529" r:id="rId88"/>
    <p:sldId id="532" r:id="rId89"/>
    <p:sldId id="533" r:id="rId90"/>
    <p:sldId id="534" r:id="rId91"/>
    <p:sldId id="536" r:id="rId92"/>
    <p:sldId id="553" r:id="rId93"/>
    <p:sldId id="556" r:id="rId94"/>
    <p:sldId id="558" r:id="rId95"/>
    <p:sldId id="535" r:id="rId96"/>
    <p:sldId id="549" r:id="rId97"/>
    <p:sldId id="550" r:id="rId98"/>
    <p:sldId id="552" r:id="rId99"/>
    <p:sldId id="569" r:id="rId100"/>
  </p:sldIdLst>
  <p:sldSz cx="4854575" cy="7021513"/>
  <p:notesSz cx="6797675" cy="99266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4">
          <p15:clr>
            <a:srgbClr val="A4A3A4"/>
          </p15:clr>
        </p15:guide>
        <p15:guide id="2" pos="15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5F5F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79" autoAdjust="0"/>
    <p:restoredTop sz="98485" autoAdjust="0"/>
  </p:normalViewPr>
  <p:slideViewPr>
    <p:cSldViewPr>
      <p:cViewPr varScale="1">
        <p:scale>
          <a:sx n="108" d="100"/>
          <a:sy n="108" d="100"/>
        </p:scale>
        <p:origin x="3546" y="114"/>
      </p:cViewPr>
      <p:guideLst>
        <p:guide orient="horz" pos="2214"/>
        <p:guide pos="15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image" Target="../media/image93.emf"/></Relationships>
</file>

<file path=ppt/drawings/_rels/vmlDrawing9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image" Target="../media/image93.emf"/></Relationships>
</file>

<file path=ppt/drawings/_rels/vmlDrawing9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image" Target="../media/image93.emf"/></Relationships>
</file>

<file path=ppt/drawings/_rels/vmlDrawing9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image" Target="../media/image9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2" y="5"/>
            <a:ext cx="2946189" cy="497127"/>
          </a:xfrm>
          <a:prstGeom prst="rect">
            <a:avLst/>
          </a:prstGeom>
        </p:spPr>
        <p:txBody>
          <a:bodyPr vert="horz" lIns="91458" tIns="45729" rIns="91458" bIns="45729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911" y="5"/>
            <a:ext cx="2946189" cy="497127"/>
          </a:xfrm>
          <a:prstGeom prst="rect">
            <a:avLst/>
          </a:prstGeom>
        </p:spPr>
        <p:txBody>
          <a:bodyPr vert="horz" lIns="91458" tIns="45729" rIns="91458" bIns="45729" rtlCol="0"/>
          <a:lstStyle>
            <a:lvl1pPr algn="r">
              <a:defRPr sz="1200"/>
            </a:lvl1pPr>
          </a:lstStyle>
          <a:p>
            <a:pPr>
              <a:defRPr/>
            </a:pPr>
            <a:fld id="{02DBA88F-FC25-4FDF-B98A-F10FBBCEAC29}" type="datetimeFigureOut">
              <a:rPr lang="ru-RU"/>
              <a:pPr>
                <a:defRPr/>
              </a:pPr>
              <a:t>05.12.2018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11375" y="744538"/>
            <a:ext cx="257492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58" tIns="45729" rIns="91458" bIns="45729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561"/>
            <a:ext cx="5438140" cy="4466193"/>
          </a:xfrm>
          <a:prstGeom prst="rect">
            <a:avLst/>
          </a:prstGeom>
        </p:spPr>
        <p:txBody>
          <a:bodyPr vert="horz" lIns="91458" tIns="45729" rIns="91458" bIns="45729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2" y="9427925"/>
            <a:ext cx="2946189" cy="497127"/>
          </a:xfrm>
          <a:prstGeom prst="rect">
            <a:avLst/>
          </a:prstGeom>
        </p:spPr>
        <p:txBody>
          <a:bodyPr vert="horz" lIns="91458" tIns="45729" rIns="91458" bIns="4572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911" y="9427925"/>
            <a:ext cx="2946189" cy="497127"/>
          </a:xfrm>
          <a:prstGeom prst="rect">
            <a:avLst/>
          </a:prstGeom>
        </p:spPr>
        <p:txBody>
          <a:bodyPr vert="horz" lIns="91458" tIns="45729" rIns="91458" bIns="45729" rtlCol="0" anchor="b"/>
          <a:lstStyle>
            <a:lvl1pPr algn="r">
              <a:defRPr sz="1200"/>
            </a:lvl1pPr>
          </a:lstStyle>
          <a:p>
            <a:pPr>
              <a:defRPr/>
            </a:pPr>
            <a:fld id="{F7909957-31B3-4107-B00E-13888D6248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9931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09957-31B3-4107-B00E-13888D62483E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09957-31B3-4107-B00E-13888D62483E}" type="slidenum">
              <a:rPr lang="ru-RU" smtClean="0"/>
              <a:pPr>
                <a:defRPr/>
              </a:pPr>
              <a:t>95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3538" y="2181225"/>
            <a:ext cx="4127500" cy="15049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8663" y="3978275"/>
            <a:ext cx="3397250" cy="17954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3B320F-7D33-4901-BFB2-9DDF4F6A16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EDF28-B2AB-4408-B44B-BE497C6B3B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459163" y="627063"/>
            <a:ext cx="1031875" cy="5614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63538" y="627063"/>
            <a:ext cx="2943225" cy="5614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02790-9588-4749-9D73-AD79BEF105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94857-76E1-4459-9BFF-3203422300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175" y="4511675"/>
            <a:ext cx="4125913" cy="139541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4175" y="2976563"/>
            <a:ext cx="4125913" cy="15351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C74C3-A09C-44A5-A498-B5EC7B3757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63538" y="2028825"/>
            <a:ext cx="1987550" cy="4213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503488" y="2028825"/>
            <a:ext cx="1987550" cy="4213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5B762-E5FB-4A72-9BE9-87B741B80B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8" y="280988"/>
            <a:ext cx="4368800" cy="11699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2888" y="1571625"/>
            <a:ext cx="2144712" cy="655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42888" y="2227263"/>
            <a:ext cx="2144712" cy="40449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465388" y="1571625"/>
            <a:ext cx="2146300" cy="655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465388" y="2227263"/>
            <a:ext cx="2146300" cy="40449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9125A-EFEF-4163-942B-9D9860D8B2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5E767-D2EA-439B-B33C-52F6E6B287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2F393-8430-4DE1-A3D3-E8C9BA52D1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8" y="279400"/>
            <a:ext cx="1597025" cy="11906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98650" y="279400"/>
            <a:ext cx="2713038" cy="59928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2888" y="1470025"/>
            <a:ext cx="1597025" cy="48021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D2C10-2306-4007-BA93-65F6B80600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0913" y="4914900"/>
            <a:ext cx="2913062" cy="5810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950913" y="627063"/>
            <a:ext cx="2913062" cy="4213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50913" y="5495925"/>
            <a:ext cx="2913062" cy="8239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35C68-83FB-4C12-BCCF-A463E41C20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3538" y="627063"/>
            <a:ext cx="4127500" cy="116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387" tIns="50694" rIns="101387" bIns="506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Щелчок правит образец заголовка</a:t>
            </a:r>
          </a:p>
        </p:txBody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3538" y="2028825"/>
            <a:ext cx="4127500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387" tIns="50694" rIns="101387" bIns="506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Щелчок правит 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63538" y="6394450"/>
            <a:ext cx="10160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387" tIns="50694" rIns="101387" bIns="50694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Times New Roman" pitchFamily="18" charset="-5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58938" y="6394450"/>
            <a:ext cx="15367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387" tIns="50694" rIns="101387" bIns="50694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Times New Roman" pitchFamily="18" charset="-5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75038" y="6394450"/>
            <a:ext cx="10160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387" tIns="50694" rIns="101387" bIns="50694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Times New Roman" pitchFamily="18" charset="-52"/>
              </a:defRPr>
            </a:lvl1pPr>
          </a:lstStyle>
          <a:p>
            <a:pPr>
              <a:defRPr/>
            </a:pPr>
            <a:fld id="{6A1D50C0-9EB8-4738-AFD0-29BF975A35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2pPr>
      <a:lvl3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3pPr>
      <a:lvl4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4pPr>
      <a:lvl5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5pPr>
      <a:lvl6pPr marL="457200"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6pPr>
      <a:lvl7pPr marL="914400"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7pPr>
      <a:lvl8pPr marL="1371600"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8pPr>
      <a:lvl9pPr marL="1828800"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9pPr>
    </p:titleStyle>
    <p:bodyStyle>
      <a:lvl1pPr marL="379413" indent="-379413" algn="l" defTabSz="1012825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823913" indent="-317500" algn="l" defTabSz="1012825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2pPr>
      <a:lvl3pPr marL="1268413" indent="-255588" algn="l" defTabSz="1012825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</a:defRPr>
      </a:lvl3pPr>
      <a:lvl4pPr marL="1774825" indent="-252413" algn="l" defTabSz="1012825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2812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384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1956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6528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1100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tiff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1.png"/><Relationship Id="rId4" Type="http://schemas.openxmlformats.org/officeDocument/2006/relationships/image" Target="../media/image1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2.tiff"/><Relationship Id="rId4" Type="http://schemas.openxmlformats.org/officeDocument/2006/relationships/image" Target="../media/image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3.tiff"/><Relationship Id="rId4" Type="http://schemas.openxmlformats.org/officeDocument/2006/relationships/image" Target="../media/image1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14.tiff"/><Relationship Id="rId4" Type="http://schemas.openxmlformats.org/officeDocument/2006/relationships/image" Target="../media/image1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5.tiff"/><Relationship Id="rId4" Type="http://schemas.openxmlformats.org/officeDocument/2006/relationships/image" Target="../media/image1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6.tiff"/><Relationship Id="rId4" Type="http://schemas.openxmlformats.org/officeDocument/2006/relationships/image" Target="../media/image1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7.tiff"/><Relationship Id="rId4" Type="http://schemas.openxmlformats.org/officeDocument/2006/relationships/image" Target="../media/image1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18.tiff"/><Relationship Id="rId4" Type="http://schemas.openxmlformats.org/officeDocument/2006/relationships/image" Target="../media/image1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19.tiff"/><Relationship Id="rId4" Type="http://schemas.openxmlformats.org/officeDocument/2006/relationships/image" Target="../media/image1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20.tiff"/><Relationship Id="rId4" Type="http://schemas.openxmlformats.org/officeDocument/2006/relationships/image" Target="../media/image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tiff"/><Relationship Id="rId4" Type="http://schemas.openxmlformats.org/officeDocument/2006/relationships/image" Target="../media/image1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21.tiff"/><Relationship Id="rId4" Type="http://schemas.openxmlformats.org/officeDocument/2006/relationships/image" Target="../media/image1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22.tiff"/><Relationship Id="rId4" Type="http://schemas.openxmlformats.org/officeDocument/2006/relationships/image" Target="../media/image1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23.tiff"/><Relationship Id="rId4" Type="http://schemas.openxmlformats.org/officeDocument/2006/relationships/image" Target="../media/image1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24.png"/><Relationship Id="rId4" Type="http://schemas.openxmlformats.org/officeDocument/2006/relationships/image" Target="../media/image1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25.png"/><Relationship Id="rId4" Type="http://schemas.openxmlformats.org/officeDocument/2006/relationships/image" Target="../media/image1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26.tiff"/><Relationship Id="rId4" Type="http://schemas.openxmlformats.org/officeDocument/2006/relationships/image" Target="../media/image1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27.png"/><Relationship Id="rId4" Type="http://schemas.openxmlformats.org/officeDocument/2006/relationships/image" Target="../media/image1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28.tiff"/><Relationship Id="rId4" Type="http://schemas.openxmlformats.org/officeDocument/2006/relationships/image" Target="../media/image1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29.tiff"/><Relationship Id="rId4" Type="http://schemas.openxmlformats.org/officeDocument/2006/relationships/image" Target="../media/image1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30.tiff"/><Relationship Id="rId4" Type="http://schemas.openxmlformats.org/officeDocument/2006/relationships/image" Target="../media/image1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.tiff"/><Relationship Id="rId4" Type="http://schemas.openxmlformats.org/officeDocument/2006/relationships/image" Target="../media/image1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31.tiff"/><Relationship Id="rId4" Type="http://schemas.openxmlformats.org/officeDocument/2006/relationships/image" Target="../media/image1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32.tiff"/><Relationship Id="rId4" Type="http://schemas.openxmlformats.org/officeDocument/2006/relationships/image" Target="../media/image1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5" Type="http://schemas.openxmlformats.org/officeDocument/2006/relationships/image" Target="../media/image33.tiff"/><Relationship Id="rId4" Type="http://schemas.openxmlformats.org/officeDocument/2006/relationships/image" Target="../media/image1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34.tiff"/><Relationship Id="rId4" Type="http://schemas.openxmlformats.org/officeDocument/2006/relationships/image" Target="../media/image1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35.tiff"/><Relationship Id="rId4" Type="http://schemas.openxmlformats.org/officeDocument/2006/relationships/image" Target="../media/image1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36.tiff"/><Relationship Id="rId4" Type="http://schemas.openxmlformats.org/officeDocument/2006/relationships/image" Target="../media/image1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Relationship Id="rId5" Type="http://schemas.openxmlformats.org/officeDocument/2006/relationships/image" Target="../media/image37.tiff"/><Relationship Id="rId4" Type="http://schemas.openxmlformats.org/officeDocument/2006/relationships/image" Target="../media/image1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7.vml"/><Relationship Id="rId5" Type="http://schemas.openxmlformats.org/officeDocument/2006/relationships/image" Target="../media/image38.png"/><Relationship Id="rId4" Type="http://schemas.openxmlformats.org/officeDocument/2006/relationships/image" Target="../media/image1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8.vml"/><Relationship Id="rId5" Type="http://schemas.openxmlformats.org/officeDocument/2006/relationships/image" Target="../media/image39.tiff"/><Relationship Id="rId4" Type="http://schemas.openxmlformats.org/officeDocument/2006/relationships/image" Target="../media/image1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9.vml"/><Relationship Id="rId5" Type="http://schemas.openxmlformats.org/officeDocument/2006/relationships/image" Target="../media/image40.tiff"/><Relationship Id="rId4" Type="http://schemas.openxmlformats.org/officeDocument/2006/relationships/image" Target="../media/image1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.tiff"/><Relationship Id="rId4" Type="http://schemas.openxmlformats.org/officeDocument/2006/relationships/image" Target="../media/image1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0.vml"/><Relationship Id="rId5" Type="http://schemas.openxmlformats.org/officeDocument/2006/relationships/image" Target="../media/image41.tiff"/><Relationship Id="rId4" Type="http://schemas.openxmlformats.org/officeDocument/2006/relationships/image" Target="../media/image1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1.vml"/><Relationship Id="rId5" Type="http://schemas.openxmlformats.org/officeDocument/2006/relationships/image" Target="../media/image42.tiff"/><Relationship Id="rId4" Type="http://schemas.openxmlformats.org/officeDocument/2006/relationships/image" Target="../media/image1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2.vml"/><Relationship Id="rId5" Type="http://schemas.openxmlformats.org/officeDocument/2006/relationships/image" Target="../media/image43.tiff"/><Relationship Id="rId4" Type="http://schemas.openxmlformats.org/officeDocument/2006/relationships/image" Target="../media/image1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3.vml"/><Relationship Id="rId5" Type="http://schemas.openxmlformats.org/officeDocument/2006/relationships/image" Target="../media/image44.tiff"/><Relationship Id="rId4" Type="http://schemas.openxmlformats.org/officeDocument/2006/relationships/image" Target="../media/image1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4.vml"/><Relationship Id="rId5" Type="http://schemas.openxmlformats.org/officeDocument/2006/relationships/image" Target="../media/image45.tiff"/><Relationship Id="rId4" Type="http://schemas.openxmlformats.org/officeDocument/2006/relationships/image" Target="../media/image1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5.vml"/><Relationship Id="rId5" Type="http://schemas.openxmlformats.org/officeDocument/2006/relationships/image" Target="../media/image46.tiff"/><Relationship Id="rId4" Type="http://schemas.openxmlformats.org/officeDocument/2006/relationships/image" Target="../media/image1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6.vml"/><Relationship Id="rId5" Type="http://schemas.openxmlformats.org/officeDocument/2006/relationships/image" Target="../media/image47.tiff"/><Relationship Id="rId4" Type="http://schemas.openxmlformats.org/officeDocument/2006/relationships/image" Target="../media/image1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7.vml"/><Relationship Id="rId5" Type="http://schemas.openxmlformats.org/officeDocument/2006/relationships/image" Target="../media/image48.tiff"/><Relationship Id="rId4" Type="http://schemas.openxmlformats.org/officeDocument/2006/relationships/image" Target="../media/image1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8.vml"/><Relationship Id="rId5" Type="http://schemas.openxmlformats.org/officeDocument/2006/relationships/image" Target="../media/image49.tiff"/><Relationship Id="rId4" Type="http://schemas.openxmlformats.org/officeDocument/2006/relationships/image" Target="../media/image1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9.vml"/><Relationship Id="rId5" Type="http://schemas.openxmlformats.org/officeDocument/2006/relationships/image" Target="../media/image50.tiff"/><Relationship Id="rId4" Type="http://schemas.openxmlformats.org/officeDocument/2006/relationships/image" Target="../media/image1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6.tiff"/><Relationship Id="rId4" Type="http://schemas.openxmlformats.org/officeDocument/2006/relationships/image" Target="../media/image1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0.vml"/><Relationship Id="rId5" Type="http://schemas.openxmlformats.org/officeDocument/2006/relationships/image" Target="../media/image51.tiff"/><Relationship Id="rId4" Type="http://schemas.openxmlformats.org/officeDocument/2006/relationships/image" Target="../media/image1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1.vml"/><Relationship Id="rId5" Type="http://schemas.openxmlformats.org/officeDocument/2006/relationships/image" Target="../media/image52.tiff"/><Relationship Id="rId4" Type="http://schemas.openxmlformats.org/officeDocument/2006/relationships/image" Target="../media/image1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2.vml"/><Relationship Id="rId5" Type="http://schemas.openxmlformats.org/officeDocument/2006/relationships/image" Target="../media/image53.tiff"/><Relationship Id="rId4" Type="http://schemas.openxmlformats.org/officeDocument/2006/relationships/image" Target="../media/image1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3.vml"/><Relationship Id="rId5" Type="http://schemas.openxmlformats.org/officeDocument/2006/relationships/image" Target="../media/image54.tiff"/><Relationship Id="rId4" Type="http://schemas.openxmlformats.org/officeDocument/2006/relationships/image" Target="../media/image1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4.vml"/><Relationship Id="rId5" Type="http://schemas.openxmlformats.org/officeDocument/2006/relationships/image" Target="../media/image55.tiff"/><Relationship Id="rId4" Type="http://schemas.openxmlformats.org/officeDocument/2006/relationships/image" Target="../media/image1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5.vml"/><Relationship Id="rId5" Type="http://schemas.openxmlformats.org/officeDocument/2006/relationships/image" Target="../media/image56.tiff"/><Relationship Id="rId4" Type="http://schemas.openxmlformats.org/officeDocument/2006/relationships/image" Target="../media/image1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6.vml"/><Relationship Id="rId5" Type="http://schemas.openxmlformats.org/officeDocument/2006/relationships/image" Target="../media/image57.tiff"/><Relationship Id="rId4" Type="http://schemas.openxmlformats.org/officeDocument/2006/relationships/image" Target="../media/image1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7.vml"/><Relationship Id="rId5" Type="http://schemas.openxmlformats.org/officeDocument/2006/relationships/image" Target="../media/image58.tiff"/><Relationship Id="rId4" Type="http://schemas.openxmlformats.org/officeDocument/2006/relationships/image" Target="../media/image1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8.vml"/><Relationship Id="rId5" Type="http://schemas.openxmlformats.org/officeDocument/2006/relationships/image" Target="../media/image59.tiff"/><Relationship Id="rId4" Type="http://schemas.openxmlformats.org/officeDocument/2006/relationships/image" Target="../media/image1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9.vml"/><Relationship Id="rId5" Type="http://schemas.openxmlformats.org/officeDocument/2006/relationships/image" Target="../media/image60.tiff"/><Relationship Id="rId4" Type="http://schemas.openxmlformats.org/officeDocument/2006/relationships/image" Target="../media/image1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7.tiff"/><Relationship Id="rId4" Type="http://schemas.openxmlformats.org/officeDocument/2006/relationships/image" Target="../media/image1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0.vml"/><Relationship Id="rId5" Type="http://schemas.openxmlformats.org/officeDocument/2006/relationships/image" Target="../media/image61.tiff"/><Relationship Id="rId4" Type="http://schemas.openxmlformats.org/officeDocument/2006/relationships/image" Target="../media/image1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1.vml"/><Relationship Id="rId5" Type="http://schemas.openxmlformats.org/officeDocument/2006/relationships/image" Target="../media/image62.tiff"/><Relationship Id="rId4" Type="http://schemas.openxmlformats.org/officeDocument/2006/relationships/image" Target="../media/image1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2.vml"/><Relationship Id="rId5" Type="http://schemas.openxmlformats.org/officeDocument/2006/relationships/image" Target="../media/image63.tiff"/><Relationship Id="rId4" Type="http://schemas.openxmlformats.org/officeDocument/2006/relationships/image" Target="../media/image1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3.vml"/><Relationship Id="rId5" Type="http://schemas.openxmlformats.org/officeDocument/2006/relationships/image" Target="../media/image64.tiff"/><Relationship Id="rId4" Type="http://schemas.openxmlformats.org/officeDocument/2006/relationships/image" Target="../media/image1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4.vml"/><Relationship Id="rId5" Type="http://schemas.openxmlformats.org/officeDocument/2006/relationships/image" Target="../media/image65.tiff"/><Relationship Id="rId4" Type="http://schemas.openxmlformats.org/officeDocument/2006/relationships/image" Target="../media/image1.w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5.vml"/><Relationship Id="rId5" Type="http://schemas.openxmlformats.org/officeDocument/2006/relationships/image" Target="../media/image66.tiff"/><Relationship Id="rId4" Type="http://schemas.openxmlformats.org/officeDocument/2006/relationships/image" Target="../media/image1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6.vml"/><Relationship Id="rId5" Type="http://schemas.openxmlformats.org/officeDocument/2006/relationships/image" Target="../media/image67.tiff"/><Relationship Id="rId4" Type="http://schemas.openxmlformats.org/officeDocument/2006/relationships/image" Target="../media/image1.w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7.vml"/><Relationship Id="rId5" Type="http://schemas.openxmlformats.org/officeDocument/2006/relationships/image" Target="../media/image68.tiff"/><Relationship Id="rId4" Type="http://schemas.openxmlformats.org/officeDocument/2006/relationships/image" Target="../media/image1.w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8.vml"/><Relationship Id="rId5" Type="http://schemas.openxmlformats.org/officeDocument/2006/relationships/image" Target="../media/image69.tiff"/><Relationship Id="rId4" Type="http://schemas.openxmlformats.org/officeDocument/2006/relationships/image" Target="../media/image1.w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9.vml"/><Relationship Id="rId5" Type="http://schemas.openxmlformats.org/officeDocument/2006/relationships/image" Target="../media/image70.tiff"/><Relationship Id="rId4" Type="http://schemas.openxmlformats.org/officeDocument/2006/relationships/image" Target="../media/image1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.tiff"/><Relationship Id="rId5" Type="http://schemas.openxmlformats.org/officeDocument/2006/relationships/image" Target="../media/image1.wmf"/><Relationship Id="rId4" Type="http://schemas.openxmlformats.org/officeDocument/2006/relationships/oleObject" Target="../embeddings/oleObject7.bin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0.vml"/><Relationship Id="rId5" Type="http://schemas.openxmlformats.org/officeDocument/2006/relationships/image" Target="../media/image71.tiff"/><Relationship Id="rId4" Type="http://schemas.openxmlformats.org/officeDocument/2006/relationships/image" Target="../media/image1.w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1.vml"/><Relationship Id="rId5" Type="http://schemas.openxmlformats.org/officeDocument/2006/relationships/image" Target="../media/image72.tiff"/><Relationship Id="rId4" Type="http://schemas.openxmlformats.org/officeDocument/2006/relationships/image" Target="../media/image1.w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2.vml"/><Relationship Id="rId5" Type="http://schemas.openxmlformats.org/officeDocument/2006/relationships/image" Target="../media/image73.png"/><Relationship Id="rId4" Type="http://schemas.openxmlformats.org/officeDocument/2006/relationships/image" Target="../media/image1.w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3.vml"/><Relationship Id="rId5" Type="http://schemas.openxmlformats.org/officeDocument/2006/relationships/image" Target="../media/image74.png"/><Relationship Id="rId4" Type="http://schemas.openxmlformats.org/officeDocument/2006/relationships/image" Target="../media/image1.w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4.vml"/><Relationship Id="rId5" Type="http://schemas.openxmlformats.org/officeDocument/2006/relationships/image" Target="../media/image75.tiff"/><Relationship Id="rId4" Type="http://schemas.openxmlformats.org/officeDocument/2006/relationships/image" Target="../media/image1.w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5.vml"/><Relationship Id="rId5" Type="http://schemas.openxmlformats.org/officeDocument/2006/relationships/image" Target="../media/image76.png"/><Relationship Id="rId4" Type="http://schemas.openxmlformats.org/officeDocument/2006/relationships/image" Target="../media/image1.w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6.vml"/><Relationship Id="rId5" Type="http://schemas.openxmlformats.org/officeDocument/2006/relationships/image" Target="../media/image77.tiff"/><Relationship Id="rId4" Type="http://schemas.openxmlformats.org/officeDocument/2006/relationships/image" Target="../media/image1.w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7.vml"/><Relationship Id="rId5" Type="http://schemas.openxmlformats.org/officeDocument/2006/relationships/image" Target="../media/image78.tiff"/><Relationship Id="rId4" Type="http://schemas.openxmlformats.org/officeDocument/2006/relationships/image" Target="../media/image1.w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8.vml"/><Relationship Id="rId5" Type="http://schemas.openxmlformats.org/officeDocument/2006/relationships/image" Target="../media/image79.tiff"/><Relationship Id="rId4" Type="http://schemas.openxmlformats.org/officeDocument/2006/relationships/image" Target="../media/image1.w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9.vml"/><Relationship Id="rId5" Type="http://schemas.openxmlformats.org/officeDocument/2006/relationships/image" Target="../media/image80.tiff"/><Relationship Id="rId4" Type="http://schemas.openxmlformats.org/officeDocument/2006/relationships/image" Target="../media/image1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9.png"/><Relationship Id="rId4" Type="http://schemas.openxmlformats.org/officeDocument/2006/relationships/image" Target="../media/image1.w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0.vml"/><Relationship Id="rId5" Type="http://schemas.openxmlformats.org/officeDocument/2006/relationships/image" Target="../media/image81.tiff"/><Relationship Id="rId4" Type="http://schemas.openxmlformats.org/officeDocument/2006/relationships/image" Target="../media/image1.w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1.vml"/><Relationship Id="rId5" Type="http://schemas.openxmlformats.org/officeDocument/2006/relationships/image" Target="../media/image82.tiff"/><Relationship Id="rId4" Type="http://schemas.openxmlformats.org/officeDocument/2006/relationships/image" Target="../media/image1.w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2.vml"/><Relationship Id="rId5" Type="http://schemas.openxmlformats.org/officeDocument/2006/relationships/image" Target="../media/image83.tiff"/><Relationship Id="rId4" Type="http://schemas.openxmlformats.org/officeDocument/2006/relationships/image" Target="../media/image1.w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3.vml"/><Relationship Id="rId5" Type="http://schemas.openxmlformats.org/officeDocument/2006/relationships/image" Target="../media/image84.tiff"/><Relationship Id="rId4" Type="http://schemas.openxmlformats.org/officeDocument/2006/relationships/image" Target="../media/image1.w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4.vml"/><Relationship Id="rId5" Type="http://schemas.openxmlformats.org/officeDocument/2006/relationships/image" Target="../media/image85.tiff"/><Relationship Id="rId4" Type="http://schemas.openxmlformats.org/officeDocument/2006/relationships/image" Target="../media/image1.w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5.vml"/><Relationship Id="rId5" Type="http://schemas.openxmlformats.org/officeDocument/2006/relationships/image" Target="../media/image86.png"/><Relationship Id="rId4" Type="http://schemas.openxmlformats.org/officeDocument/2006/relationships/image" Target="../media/image1.w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6.vml"/><Relationship Id="rId5" Type="http://schemas.openxmlformats.org/officeDocument/2006/relationships/image" Target="../media/image87.tiff"/><Relationship Id="rId4" Type="http://schemas.openxmlformats.org/officeDocument/2006/relationships/image" Target="../media/image1.w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7.vml"/><Relationship Id="rId5" Type="http://schemas.openxmlformats.org/officeDocument/2006/relationships/image" Target="../media/image88.tiff"/><Relationship Id="rId4" Type="http://schemas.openxmlformats.org/officeDocument/2006/relationships/image" Target="../media/image1.w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8.vml"/><Relationship Id="rId5" Type="http://schemas.openxmlformats.org/officeDocument/2006/relationships/image" Target="../media/image89.tiff"/><Relationship Id="rId4" Type="http://schemas.openxmlformats.org/officeDocument/2006/relationships/image" Target="../media/image1.w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9.vml"/><Relationship Id="rId5" Type="http://schemas.openxmlformats.org/officeDocument/2006/relationships/image" Target="../media/image90.tiff"/><Relationship Id="rId4" Type="http://schemas.openxmlformats.org/officeDocument/2006/relationships/image" Target="../media/image1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0.tiff"/><Relationship Id="rId4" Type="http://schemas.openxmlformats.org/officeDocument/2006/relationships/image" Target="../media/image1.w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0.vml"/><Relationship Id="rId5" Type="http://schemas.openxmlformats.org/officeDocument/2006/relationships/image" Target="../media/image91.tiff"/><Relationship Id="rId4" Type="http://schemas.openxmlformats.org/officeDocument/2006/relationships/image" Target="../media/image1.wmf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1.bin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1.vml"/><Relationship Id="rId6" Type="http://schemas.openxmlformats.org/officeDocument/2006/relationships/image" Target="../media/image94.emf"/><Relationship Id="rId5" Type="http://schemas.openxmlformats.org/officeDocument/2006/relationships/oleObject" Target="../embeddings/oleObject92.bin"/><Relationship Id="rId4" Type="http://schemas.openxmlformats.org/officeDocument/2006/relationships/image" Target="../media/image93.em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3.bin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2.vml"/><Relationship Id="rId6" Type="http://schemas.openxmlformats.org/officeDocument/2006/relationships/image" Target="../media/image96.emf"/><Relationship Id="rId5" Type="http://schemas.openxmlformats.org/officeDocument/2006/relationships/oleObject" Target="../embeddings/oleObject94.bin"/><Relationship Id="rId4" Type="http://schemas.openxmlformats.org/officeDocument/2006/relationships/image" Target="../media/image93.em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5.bin"/><Relationship Id="rId7" Type="http://schemas.openxmlformats.org/officeDocument/2006/relationships/image" Target="../media/image9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3.vml"/><Relationship Id="rId6" Type="http://schemas.openxmlformats.org/officeDocument/2006/relationships/image" Target="../media/image98.emf"/><Relationship Id="rId5" Type="http://schemas.openxmlformats.org/officeDocument/2006/relationships/oleObject" Target="../embeddings/oleObject96.bin"/><Relationship Id="rId4" Type="http://schemas.openxmlformats.org/officeDocument/2006/relationships/image" Target="../media/image93.emf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0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4.vml"/><Relationship Id="rId6" Type="http://schemas.openxmlformats.org/officeDocument/2006/relationships/oleObject" Target="../embeddings/oleObject98.bin"/><Relationship Id="rId5" Type="http://schemas.openxmlformats.org/officeDocument/2006/relationships/image" Target="../media/image93.emf"/><Relationship Id="rId4" Type="http://schemas.openxmlformats.org/officeDocument/2006/relationships/oleObject" Target="../embeddings/oleObject9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Line 1026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8" name="Rectangle 1027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026" name="Object 1028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Rectangle 1029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030" name="Rectangle 1030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_____________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____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4" name="Picture 5" descr="C:\Архив до 02.16\aNoskov_doks\КОМИССИИ\ПЗЗ\схемы\ПС ПЗЗ_9 от 05.18\ПУБЛИЧНЫЕ СЛУШАНИЯ по ПЗЗ\Схемы\готово\1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196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8194" name="Object 0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9" name="Содержимое 20" descr="10_7000новый.t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67047" y="1854572"/>
            <a:ext cx="4320480" cy="30765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7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38914" name="Picture 2" descr="C:\Архив до 02.16\aNoskov_doks\КОМИССИИ\ПЗЗ\схемы\ПС ПЗЗ_9 от 05.18\ПУБЛИЧНЫЕ СЛУШАНИЯ по ПЗЗ\Схемы\готово\11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0242" name="Object 102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2" name="Picture 3" descr="C:\Архив до 02.16\aNoskov_doks\КОМИССИИ\ПЗЗ\схемы\ПС ПЗЗ_9 от 05.18\ПУБЛИЧНЫЕ СЛУШАНИЯ по ПЗЗ\Схемы\готово\12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26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1266" name="Object 102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0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2" name="Picture 3" descr="C:\Архив до 02.16\aNoskov_doks\КОМИССИИ\ПЗЗ\схемы\ПС ПЗЗ_9 от 05.18\ПУБЛИЧНЫЕ СЛУШАНИЯ по ПЗЗ\Схемы\готово\13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2290" name="Object 0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4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2" name="Picture 3" descr="C:\Архив до 02.16\aNoskov_doks\КОМИССИИ\ПЗЗ\схемы\ПС ПЗЗ_9 от 05.18\ПУБЛИЧНЫЕ СЛУШАНИЯ по ПЗЗ\Схемы\готово\14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5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40962" name="Picture 2" descr="C:\Архив до 02.16\aNoskov_doks\КОМИССИИ\ПЗЗ\схемы\ПС ПЗЗ_9 от 05.18\ПУБЛИЧНЫЕ СЛУШАНИЯ по ПЗЗ\Схемы\готово\15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34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4338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2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2" name="Picture 3" descr="C:\Архив до 02.16\aNoskov_doks\КОМИССИИ\ПЗЗ\схемы\ПС ПЗЗ_9 от 05.18\ПУБЛИЧНЫЕ СЛУШАНИЯ по ПЗЗ\Схемы\готово\16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6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2" name="Picture 3" descr="C:\Архив до 02.16\aNoskov_doks\КОМИССИИ\ПЗЗ\схемы\ПС ПЗЗ_9 от 05.18\ПУБЛИЧНЫЕ СЛУШАНИЯ по ПЗЗ\Схемы\готово\17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38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0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2" name="Picture 3" descr="C:\Архив до 02.16\aNoskov_doks\КОМИССИИ\ПЗЗ\схемы\ПС ПЗЗ_9 от 05.18\ПУБЛИЧНЫЕ СЛУШАНИЯ по ПЗЗ\Схемы\готово\18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4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2" name="Picture 3" descr="C:\Архив до 02.16\aNoskov_doks\КОМИССИИ\ПЗЗ\схемы\ПС ПЗЗ_9 от 05.18\ПУБЛИЧНЫЕ СЛУШАНИЯ по ПЗЗ\Схемы\готово\19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2</a:t>
            </a:r>
            <a:endParaRPr lang="ru-RU" altLang="ru-RU" sz="900">
              <a:latin typeface="Arial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</a:t>
            </a:r>
            <a:r>
              <a:rPr lang="ru-RU" altLang="ru-RU" sz="900" smtClean="0">
                <a:latin typeface="Arial" charset="0"/>
              </a:rPr>
              <a:t>_____________ </a:t>
            </a:r>
            <a:r>
              <a:rPr lang="ru-RU" altLang="ru-RU" sz="900">
                <a:latin typeface="Arial" charset="0"/>
              </a:rPr>
              <a:t>№ </a:t>
            </a:r>
            <a:r>
              <a:rPr lang="ru-RU" altLang="ru-RU" sz="900" smtClean="0">
                <a:latin typeface="Arial" charset="0"/>
              </a:rPr>
              <a:t>_____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3" name="Picture 4" descr="C:\Архив до 02.16\aNoskov_doks\КОМИССИИ\ПЗЗ\схемы\ПС ПЗЗ_9 от 05.18\ПУБЛИЧНЫЕ СЛУШАНИЯ по ПЗЗ\Схемы\готово\2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0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31747" name="Picture 3" descr="C:\Архив до 02.16\aNoskov_doks\КОМИССИИ\ПЗЗ\схемы\ПС ПЗЗ_9 от 05.18\ПУБЛИЧНЫЕ СЛУШАНИЯ по ПЗЗ\Схемы\готово\20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4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32771" name="Picture 3" descr="C:\Архив до 02.16\aNoskov_doks\КОМИССИИ\ПЗЗ\схемы\ПС ПЗЗ_9 от 05.18\ПУБЛИЧНЫЕ СЛУШАНИЯ по ПЗЗ\Схемы\готово\21_10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566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322565" name="Picture 5" descr="C:\Архив до 02.16\aNoskov_doks\КОМИССИИ\ПЗЗ\схемы\ПС ПЗЗ_9 от 05.18\ПУБЛИЧНЫЕ СЛУШАНИЯ по ПЗЗ\Схемы\готово\22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14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9" name="Содержимое 11" descr="23_5000.t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67047" y="1926580"/>
            <a:ext cx="4320480" cy="30765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62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9" name="Содержимое 10" descr="24_5000новый.t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67047" y="1926580"/>
            <a:ext cx="4320480" cy="30765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86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122883" name="Picture 3" descr="C:\Архив до 02.16\aNoskov_doks\КОМИССИИ\ПЗЗ\схемы\ПС ПЗЗ_9 от 05.18\ПУБЛИЧНЫЕ СЛУШАНИЯ по ПЗЗ\Схемы\готово\25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582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9" name="Содержимое 11" descr="26_5000.t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67047" y="1926580"/>
            <a:ext cx="4320480" cy="30797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06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153603" name="Picture 3" descr="C:\Архив до 02.16\aNoskov_doks\КОМИССИИ\ПЗЗ\схемы\ПС ПЗЗ_9 от 05.18\ПУБЛИЧНЫЕ СЛУШАНИЯ по ПЗЗ\Схемы\готово\27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7559"/>
            <a:ext cx="4324286" cy="32263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58721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25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2" descr="C:\Архив до 02.16\aNoskov_doks\КОМИССИИ\ПЗЗ\схемы\ПС ПЗЗ_9 от 05.18\ПУБЛИЧНЫЕ СЛУШАНИЯ по ПЗЗ\Схемы\готово\28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57697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01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7698" name="Picture 2" descr="C:\Архив до 02.16\aNoskov_doks\КОМИССИИ\ПЗЗ\схемы\ПС ПЗЗ_9 от 05.18\ПУБЛИЧНЫЕ СЛУШАНИЯ по ПЗЗ\Схемы\готово\Правки\29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3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____________ № _____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43010" name="Picture 2" descr="C:\Архив до 02.16\aNoskov_doks\КОМИССИИ\ПЗЗ\схемы\ПС ПЗЗ_9 от 05.18\ПУБЛИЧНЫЕ СЛУШАНИЯ по ПЗЗ\Схемы\готово\3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en-US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56673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77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6674" name="Picture 2" descr="C:\Архив до 02.16\aNoskov_doks\КОМИССИИ\ПЗЗ\схемы\ПС ПЗЗ_9 от 05.18\ПУБЛИЧНЫЕ СЛУШАНИЯ по ПЗЗ\Схемы\готово\30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7559"/>
            <a:ext cx="4324286" cy="32263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55649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53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2" descr="C:\Архив до 02.16\aNoskov_doks\КОМИССИИ\ПЗЗ\схемы\ПС ПЗЗ_9 от 05.18\ПУБЛИЧНЫЕ СЛУШАНИЯ по ПЗЗ\Схемы\готово\31_10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6077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774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0772" name="Picture 4" descr="C:\Архив до 02.16\aNoskov_doks\КОМИССИИ\ПЗЗ\схемы\ПС ПЗЗ_9 от 05.18\ПУБЛИЧНЫЕ СЛУШАНИЯ по ПЗЗ\Схемы\готово\32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6486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70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4867" name="Picture 3" descr="C:\Архив до 02.16\aNoskov_doks\КОМИССИИ\ПЗЗ\схемы\ПС ПЗЗ_9 от 05.18\ПУБЛИЧНЫЕ СЛУШАНИЯ по ПЗЗ\Схемы\готово\34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6281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22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2819" name="Picture 3" descr="C:\Архив до 02.16\aNoskov_doks\КОМИССИИ\ПЗЗ\схемы\ПС ПЗЗ_9 от 05.18\ПУБЛИЧНЫЕ СЛУШАНИЯ по ПЗЗ\Схемы\готово\35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35</a:t>
            </a:r>
          </a:p>
          <a:p>
            <a:pPr defTabSz="1012825"/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6281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686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7683" name="Picture 3" descr="C:\Архив до 02.16\aNoskov_doks\КОМИССИИ\ПЗЗ\схемы\ПС ПЗЗ_9 от 05.18\ПУБЛИЧНЫЕ СЛУШАНИЯ по ПЗЗ\Схемы\готово\36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36</a:t>
            </a:r>
          </a:p>
          <a:p>
            <a:pPr defTabSz="1012825"/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6384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46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3" descr="C:\Архив до 02.16\aNoskov_doks\КОМИССИИ\ПЗЗ\схемы\ПС ПЗЗ_9 от 05.18\ПУБЛИЧНЫЕ СЛУШАНИЯ по ПЗЗ\Схемы\готово\37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6691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18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Содержимое 10" descr="38_2500новый.t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67047" y="1926580"/>
            <a:ext cx="4320480" cy="30765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38</a:t>
            </a:r>
          </a:p>
          <a:p>
            <a:pPr defTabSz="1012825"/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6281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10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8707" name="Picture 3" descr="C:\Архив до 02.16\aNoskov_doks\КОМИССИИ\ПЗЗ\схемы\ПС ПЗЗ_9 от 05.18\ПУБЛИЧНЫЕ СЛУШАНИЯ по ПЗЗ\Схемы\готово\37-1_7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6793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42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7939" name="Picture 3" descr="C:\Архив до 02.16\aNoskov_doks\КОМИССИИ\ПЗЗ\схемы\ПС ПЗЗ_9 от 05.18\ПУБЛИЧНЫЕ СЛУШАНИЯ по ПЗЗ\Схемы\готово\40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098" name="Object 102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4</a:t>
            </a:r>
            <a:endParaRPr lang="ru-RU" altLang="ru-RU" sz="900">
              <a:latin typeface="Arial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2" name="Picture 3" descr="C:\Архив до 02.16\aNoskov_doks\КОМИССИИ\ПЗЗ\схемы\ПС ПЗЗ_9 от 05.18\ПУБЛИЧНЫЕ СЛУШАНИЯ по ПЗЗ\Схемы\готово\4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6896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966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8963" name="Picture 3" descr="C:\Архив до 02.16\aNoskov_doks\КОМИССИИ\ПЗЗ\схемы\ПС ПЗЗ_9 от 05.18\ПУБЛИЧНЫЕ СЛУШАНИЯ по ПЗЗ\Схемы\готово\41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Совета </a:t>
            </a:r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7101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14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1011" name="Picture 3" descr="C:\Архив до 02.16\aNoskov_doks\КОМИССИИ\ПЗЗ\схемы\ПС ПЗЗ_9 от 05.18\ПУБЛИЧНЫЕ СЛУШАНИЯ по ПЗЗ\Схемы\готово\43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7305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062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3059" name="Picture 3" descr="C:\Архив до 02.16\aNoskov_doks\КОМИССИИ\ПЗЗ\схемы\ПС ПЗЗ_9 от 05.18\ПУБЛИЧНЫЕ СЛУШАНИЯ по ПЗЗ\Схемы\готово\44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7408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86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083" name="Picture 3" descr="C:\Архив до 02.16\aNoskov_doks\КОМИССИИ\ПЗЗ\схемы\ПС ПЗЗ_9 от 05.18\ПУБЛИЧНЫЕ СЛУШАНИЯ по ПЗЗ\Схемы\готово\45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7613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34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6131" name="Picture 3" descr="C:\Архив до 02.16\aNoskov_doks\КОМИССИИ\ПЗЗ\схемы\ПС ПЗЗ_9 от 05.18\ПУБЛИЧНЫЕ СЛУШАНИЯ по ПЗЗ\Схемы\готово\46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1250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7613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590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3" descr="C:\Архив до 02.16\aNoskov_doks\КОМИССИИ\ПЗЗ\схемы\ПС ПЗЗ_9 от 05.18\ПУБЛИЧНЫЕ СЛУШАНИЯ по ПЗЗ\Схемы\готово\Правки\47_125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1250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7613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238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1236" name="Picture 4" descr="C:\Архив до 02.16\aNoskov_doks\КОМИССИИ\ПЗЗ\схемы\ПС ПЗЗ_9 от 05.18\ПУБЛИЧНЫЕ СЛУШАНИЯ по ПЗЗ\Схемы\готово\Правки\48_125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7613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614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4611" name="Picture 3" descr="C:\Архив до 02.16\aNoskov_doks\КОМИССИИ\ПЗЗ\схемы\ПС ПЗЗ_9 от 05.18\ПУБЛИЧНЫЕ СЛУШАНИЯ по ПЗЗ\Схемы\готово\48_1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7817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182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3" descr="C:\Архив до 02.16\aNoskov_doks\КОМИССИИ\ПЗЗ\схемы\ПС ПЗЗ_9 от 05.18\ПУБЛИЧНЫЕ СЛУШАНИЯ по ПЗЗ\Схемы\готово\Правки\50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7817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262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2259" name="Picture 3" descr="C:\Архив до 02.16\aNoskov_doks\КОМИССИИ\ПЗЗ\схемы\ПС ПЗЗ_9 от 05.18\ПУБЛИЧНЫЕ СЛУШАНИЯ по ПЗЗ\Схемы\готово\Правки\51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2" name="Picture 3" descr="C:\Архив до 02.16\aNoskov_doks\КОМИССИИ\ПЗЗ\схемы\ПС ПЗЗ_9 от 05.18\ПУБЛИЧНЫЕ СЛУШАНИЯ по ПЗЗ\Схемы\готово\5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022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230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0227" name="Picture 3" descr="C:\Архив до 02.16\aNoskov_doks\КОМИССИИ\ПЗЗ\схемы\ПС ПЗЗ_9 от 05.18\ПУБЛИЧНЫЕ СЛУШАНИЯ по ПЗЗ\Схемы\готово\51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366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3" descr="C:\Архив до 02.16\aNoskov_doks\КОМИССИИ\ПЗЗ\схемы\ПС ПЗЗ_9 от 05.18\ПУБЛИЧНЫЕ СЛУШАНИЯ по ПЗЗ\Схемы\готово\52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534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8531" name="Picture 3" descr="C:\Архив до 02.16\aNoskov_doks\КОМИССИИ\ПЗЗ\схемы\ПС ПЗЗ_9 от 05.18\ПУБЛИЧНЫЕ СЛУШАНИЯ по ПЗЗ\Схемы\готово\53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10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7507" name="Picture 3" descr="C:\Архив до 02.16\aNoskov_doks\КОМИССИИ\ПЗЗ\схемы\ПС ПЗЗ_9 от 05.18\ПУБЛИЧНЫЕ СЛУШАНИЯ по ПЗЗ\Схемы\готово\54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54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734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9731" name="Picture 3" descr="C:\Архив до 02.16\aNoskov_doks\КОМИССИИ\ПЗЗ\схемы\ПС ПЗЗ_9 от 05.18\ПУБЛИЧНЫЕ СЛУШАНИЯ по ПЗЗ\Схемы\готово\55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1250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486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3" descr="C:\Архив до 02.16\aNoskov_doks\КОМИССИИ\ПЗЗ\схемы\ПС ПЗЗ_9 от 05.18\ПУБЛИЧНЫЕ СЛУШАНИЯ по ПЗЗ\Схемы\готово\56_125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462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5459" name="Picture 3" descr="C:\Архив до 02.16\aNoskov_doks\КОМИССИИ\ПЗЗ\схемы\ПС ПЗЗ_9 от 05.18\ПУБЛИЧНЫЕ СЛУШАНИЯ по ПЗЗ\Схемы\готово\57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438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4435" name="Picture 3" descr="C:\Архив до 02.16\aNoskov_doks\КОМИССИИ\ПЗЗ\схемы\ПС ПЗЗ_9 от 05.18\ПУБЛИЧНЫЕ СЛУШАНИЯ по ПЗЗ\Схемы\готово\58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414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3411" name="Picture 3" descr="C:\Архив до 02.16\aNoskov_doks\КОМИССИИ\ПЗЗ\схемы\ПС ПЗЗ_9 от 05.18\ПУБЛИЧНЫЕ СЛУШАНИЯ по ПЗЗ\Схемы\готово\59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654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3651" name="Picture 3" descr="C:\Архив до 02.16\aNoskov_doks\КОМИССИИ\ПЗЗ\схемы\ПС ПЗЗ_9 от 05.18\ПУБЛИЧНЫЕ СЛУШАНИЯ по ПЗЗ\Схемы\готово\60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74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109571" name="Picture 3" descr="C:\Архив до 02.16\aNoskov_doks\КОМИССИИ\ПЗЗ\схемы\ПС ПЗЗ_9 от 05.18\ПУБЛИЧНЫЕ СЛУШАНИЯ по ПЗЗ\Схемы\готово\6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678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4675" name="Picture 3" descr="C:\Архив до 02.16\aNoskov_doks\КОМИССИИ\ПЗЗ\схемы\ПС ПЗЗ_9 от 05.18\ПУБЛИЧНЫЕ СЛУШАНИЯ по ПЗЗ\Схемы\готово\61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702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5699" name="Picture 3" descr="C:\Архив до 02.16\aNoskov_doks\КОМИССИИ\ПЗЗ\схемы\ПС ПЗЗ_9 от 05.18\ПУБЛИЧНЫЕ СЛУШАНИЯ по ПЗЗ\Схемы\готово\62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750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7747" name="Picture 3" descr="C:\Архив до 02.16\aNoskov_doks\КОМИССИИ\ПЗЗ\схемы\ПС ПЗЗ_9 от 05.18\ПУБЛИЧНЫЕ СЛУШАНИЯ по ПЗЗ\Схемы\готово\63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798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9795" name="Picture 3" descr="C:\Архив до 02.16\aNoskov_doks\КОМИССИИ\ПЗЗ\схемы\ПС ПЗЗ_9 от 05.18\ПУБЛИЧНЫЕ СЛУШАНИЯ по ПЗЗ\Схемы\готово\65_7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846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1843" name="Picture 3" descr="C:\Архив до 02.16\aNoskov_doks\КОМИССИИ\ПЗЗ\схемы\ПС ПЗЗ_9 от 05.18\ПУБЛИЧНЫЕ СЛУШАНИЯ по ПЗЗ\Схемы\готово\67_10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870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2867" name="Picture 3" descr="C:\Архив до 02.16\aNoskov_doks\КОМИССИИ\ПЗЗ\схемы\ПС ПЗЗ_9 от 05.18\ПУБЛИЧНЫЕ СЛУШАНИЯ по ПЗЗ\Схемы\готово\68_7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894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3" descr="C:\Архив до 02.16\aNoskov_doks\КОМИССИИ\ПЗЗ\схемы\ПС ПЗЗ_9 от 05.18\ПУБЛИЧНЫЕ СЛУШАНИЯ по ПЗЗ\Схемы\готово\72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918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3" descr="C:\Архив до 02.16\aNoskov_doks\КОМИССИИ\ПЗЗ\схемы\ПС ПЗЗ_9 от 05.18\ПУБЛИЧНЫЕ СЛУШАНИЯ по ПЗЗ\Схемы\готово\Правки\78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5942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5939" name="Picture 3" descr="C:\Архив до 02.16\aNoskov_doks\КОМИССИИ\ПЗЗ\схемы\ПС ПЗЗ_9 от 05.18\ПУБЛИЧНЫЕ СЛУШАНИЯ по ПЗЗ\Схемы\готово\71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66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6963" name="Picture 3" descr="C:\Архив до 02.16\aNoskov_doks\КОМИССИИ\ПЗЗ\схемы\ПС ПЗЗ_9 от 05.18\ПУБЛИЧНЫЕ СЛУШАНИЯ по ПЗЗ\Схемы\готово\72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98" name="Документ" r:id="rId4" imgW="4262628" imgH="126492" progId="Word.Document.8">
                  <p:embed/>
                </p:oleObj>
              </mc:Choice>
              <mc:Fallback>
                <p:oleObj name="Документ" r:id="rId4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110595" name="Picture 3" descr="C:\Архив до 02.16\aNoskov_doks\КОМИССИИ\ПЗЗ\схемы\ПС ПЗЗ_9 от 05.18\ПУБЛИЧНЫЕ СЛУШАНИЯ по ПЗЗ\Схемы\готово\7_5000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990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7987" name="Picture 3" descr="C:\Архив до 02.16\aNoskov_doks\КОМИССИИ\ПЗЗ\схемы\ПС ПЗЗ_9 от 05.18\ПУБЛИЧНЫЕ СЛУШАНИЯ по ПЗЗ\Схемы\готово\73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014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9019" name="Picture 11" descr="C:\Архив до 02.16\aNoskov_doks\КОМИССИИ\ПЗЗ\схемы\ПС ПЗЗ_9 от 05.18\ПУБЛИЧНЫЕ СЛУШАНИЯ по ПЗЗ\Схемы\готово\74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038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Содержимое 10" descr="78_2500_3.t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67047" y="1926580"/>
            <a:ext cx="4320480" cy="30765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3110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Содержимое 10" descr="80_7000_1.t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67047" y="1926580"/>
            <a:ext cx="4320480" cy="30765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74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4310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4307" name="Picture 3" descr="C:\Архив до 02.16\aNoskov_doks\КОМИССИИ\ПЗЗ\схемы\ПС ПЗЗ_9 от 05.18\ПУБЛИЧНЫЕ СЛУШАНИЯ по ПЗЗ\Схемы\готово\Правки\81_7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158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Содержимое 10" descr="82_5000.t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67047" y="1926580"/>
            <a:ext cx="4320480" cy="30765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182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6179" name="Picture 3" descr="C:\Архив до 02.16\aNoskov_doks\КОМИССИИ\ПЗЗ\схемы\ПС ПЗЗ_9 от 05.18\ПУБЛИЧНЫЕ СЛУШАНИЯ по ПЗЗ\Схемы\готово\79_10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06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203" name="Picture 3" descr="C:\Архив до 02.16\aNoskov_doks\КОМИССИИ\ПЗЗ\схемы\ПС ПЗЗ_9 от 05.18\ПУБЛИЧНЫЕ СЛУШАНИЯ по ПЗЗ\Схемы\готово\80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30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228" name="Picture 4" descr="C:\Архив до 02.16\aNoskov_doks\КОМИССИИ\ПЗЗ\схемы\ПС ПЗЗ_9 от 05.18\ПУБЛИЧНЫЕ СЛУШАНИЯ по ПЗЗ\Схемы\готово\Правки\85-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54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3" descr="C:\Архив до 02.16\aNoskov_doks\КОМИССИИ\ПЗЗ\схемы\ПС ПЗЗ_9 от 05.18\ПУБЛИЧНЫЕ СЛУШАНИЯ по ПЗЗ\Схемы\готово\Правки\82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30000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9" name="Содержимое 10" descr="8_30000.t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39055" y="1926580"/>
            <a:ext cx="4248472" cy="3073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78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0275" name="Picture 3" descr="C:\Архив до 02.16\aNoskov_doks\КОМИССИИ\ПЗЗ\схемы\ПС ПЗЗ_9 от 05.18\ПУБЛИЧНЫЕ СЛУШАНИЯ по ПЗЗ\Схемы\готово\83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02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1299" name="Picture 3" descr="C:\Архив до 02.16\aNoskov_doks\КОМИССИИ\ПЗЗ\схемы\ПС ПЗЗ_9 от 05.18\ПУБЛИЧНЫЕ СЛУШАНИЯ по ПЗЗ\Схемы\готово\84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326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3" descr="C:\Архив до 02.16\aNoskov_doks\КОМИССИИ\ПЗЗ\схемы\ПС ПЗЗ_9 от 05.18\ПУБЛИЧНЫЕ СЛУШАНИЯ по ПЗЗ\Схемы\готово\85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350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3" descr="C:\Архив до 02.16\aNoskov_doks\КОМИССИИ\ПЗЗ\схемы\ПС ПЗЗ_9 от 05.18\ПУБЛИЧНЫЕ СЛУШАНИЯ по ПЗЗ\Схемы\готово\90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422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6420" name="Picture 4" descr="C:\Архив до 02.16\aNoskov_doks\КОМИССИИ\ПЗЗ\схемы\ПС ПЗЗ_9 от 05.18\ПУБЛИЧНЫЕ СЛУШАНИЯ по ПЗЗ\Схемы\готово\89_10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46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Содержимое 10" descr="94_7000.t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67047" y="1854572"/>
            <a:ext cx="4320480" cy="30765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86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70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8467" name="Picture 3" descr="C:\Архив до 02.16\aNoskov_doks\КОМИССИИ\ПЗЗ\схемы\ПС ПЗЗ_9 от 05.18\ПУБЛИЧНЫЕ СЛУШАНИЯ по ПЗЗ\Схемы\готово\91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87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18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0515" name="Picture 3" descr="C:\Архив до 02.16\aNoskov_doks\КОМИССИИ\ПЗЗ\схемы\ПС ПЗЗ_9 от 05.18\ПУБЛИЧНЫЕ СЛУШАНИЯ по ПЗЗ\Схемы\готово\92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88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046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3" descr="C:\Архив до 02.16\aNoskov_doks\КОМИССИИ\ПЗЗ\схемы\ПС ПЗЗ_9 от 05.18\ПУБЛИЧНЫЕ СЛУШАНИЯ по ПЗЗ\Схемы\готово\97-Н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89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142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7139" name="Picture 3" descr="C:\Архив до 02.16\aNoskov_doks\КОМИССИИ\ПЗЗ\схемы\ПС ПЗЗ_9 от 05.18\ПУБЛИЧНЫЕ СЛУШАНИЯ по ПЗЗ\Схемы\готово\95_25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17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2" name="Picture 3" descr="C:\Архив до 02.16\aNoskov_doks\КОМИССИИ\ПЗЗ\схемы\ПС ПЗЗ_9 от 05.18\ПУБЛИЧНЫЕ СЛУШАНИЯ по ПЗЗ\Схемы\готово\9_10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902146"/>
            <a:ext cx="4324286" cy="3217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90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190" name="Документ" r:id="rId3" imgW="4262628" imgH="126492" progId="Word.Document.8">
                  <p:embed/>
                </p:oleObj>
              </mc:Choice>
              <mc:Fallback>
                <p:oleObj name="Документ" r:id="rId3" imgW="4262628" imgH="126492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2425"/>
                        <a:ext cx="4348163" cy="13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9187" name="Picture 3" descr="C:\Архив до 02.16\aNoskov_doks\КОМИССИИ\ПЗЗ\схемы\ПС ПЗЗ_9 от 05.18\ПУБЛИЧНЫЕ СЛУШАНИЯ по ПЗЗ\Схемы\готово\97_5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44" y="1899088"/>
            <a:ext cx="4324286" cy="3223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91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6" name="Содержимое 4" descr="КУРТ Н общ.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55625" y="1048816"/>
            <a:ext cx="4032250" cy="5918324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92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sp>
        <p:nvSpPr>
          <p:cNvPr id="9" name="Овал 8"/>
          <p:cNvSpPr/>
          <p:nvPr/>
        </p:nvSpPr>
        <p:spPr bwMode="auto">
          <a:xfrm>
            <a:off x="267047" y="1566540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" dirty="0" smtClean="0">
                <a:latin typeface="Times New Roman" pitchFamily="18" charset="-52"/>
              </a:rPr>
              <a:t>50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52"/>
            </a:endParaRPr>
          </a:p>
        </p:txBody>
      </p:sp>
      <p:graphicFrame>
        <p:nvGraphicFramePr>
          <p:cNvPr id="249859" name="Object 4"/>
          <p:cNvGraphicFramePr>
            <a:graphicFrameLocks noChangeAspect="1"/>
          </p:cNvGraphicFramePr>
          <p:nvPr/>
        </p:nvGraphicFramePr>
        <p:xfrm>
          <a:off x="267047" y="1206500"/>
          <a:ext cx="4284662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954" name="Document" r:id="rId3" imgW="4273593" imgH="387265" progId="Word.Document.8">
                  <p:embed/>
                </p:oleObj>
              </mc:Choice>
              <mc:Fallback>
                <p:oleObj name="Document" r:id="rId3" imgW="4273593" imgH="387265" progId="Word.Document.8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047" y="1206500"/>
                        <a:ext cx="4284662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9861" name="Object 4"/>
          <p:cNvGraphicFramePr>
            <a:graphicFrameLocks noChangeAspect="1"/>
          </p:cNvGraphicFramePr>
          <p:nvPr/>
        </p:nvGraphicFramePr>
        <p:xfrm>
          <a:off x="409575" y="1566540"/>
          <a:ext cx="4257675" cy="386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955" name="Document" r:id="rId5" imgW="4259621" imgH="387828" progId="Word.Document.8">
                  <p:embed/>
                </p:oleObj>
              </mc:Choice>
              <mc:Fallback>
                <p:oleObj name="Document" r:id="rId5" imgW="4259621" imgH="387828" progId="Word.Document.8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575" y="1566540"/>
                        <a:ext cx="4257675" cy="3860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Содержимое 16" descr="51_5000.t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339055" y="1998588"/>
            <a:ext cx="4248472" cy="30797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Овал 11"/>
          <p:cNvSpPr/>
          <p:nvPr/>
        </p:nvSpPr>
        <p:spPr bwMode="auto">
          <a:xfrm>
            <a:off x="2139255" y="3294732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" dirty="0" smtClean="0">
                <a:latin typeface="Times New Roman" pitchFamily="18" charset="-52"/>
              </a:rPr>
              <a:t>50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52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93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sp>
        <p:nvSpPr>
          <p:cNvPr id="9" name="Овал 8"/>
          <p:cNvSpPr/>
          <p:nvPr/>
        </p:nvSpPr>
        <p:spPr bwMode="auto">
          <a:xfrm>
            <a:off x="267047" y="1566540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600" dirty="0" smtClean="0">
                <a:latin typeface="Times New Roman" pitchFamily="18" charset="-52"/>
              </a:rPr>
              <a:t>51</a:t>
            </a:r>
          </a:p>
        </p:txBody>
      </p:sp>
      <p:graphicFrame>
        <p:nvGraphicFramePr>
          <p:cNvPr id="249859" name="Object 4"/>
          <p:cNvGraphicFramePr>
            <a:graphicFrameLocks noChangeAspect="1"/>
          </p:cNvGraphicFramePr>
          <p:nvPr/>
        </p:nvGraphicFramePr>
        <p:xfrm>
          <a:off x="267047" y="1206500"/>
          <a:ext cx="4284662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978" name="Document" r:id="rId3" imgW="4273593" imgH="387265" progId="Word.Document.8">
                  <p:embed/>
                </p:oleObj>
              </mc:Choice>
              <mc:Fallback>
                <p:oleObj name="Document" r:id="rId3" imgW="4273593" imgH="387265" progId="Word.Document.8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047" y="1206500"/>
                        <a:ext cx="4284662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9861" name="Object 4"/>
          <p:cNvGraphicFramePr>
            <a:graphicFrameLocks noChangeAspect="1"/>
          </p:cNvGraphicFramePr>
          <p:nvPr/>
        </p:nvGraphicFramePr>
        <p:xfrm>
          <a:off x="409575" y="1571625"/>
          <a:ext cx="425767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979" name="Document" r:id="rId5" imgW="4259621" imgH="387828" progId="Word.Document.8">
                  <p:embed/>
                </p:oleObj>
              </mc:Choice>
              <mc:Fallback>
                <p:oleObj name="Document" r:id="rId5" imgW="4259621" imgH="387828" progId="Word.Document.8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575" y="1571625"/>
                        <a:ext cx="4257675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Содержимое 13" descr="52_5000.t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267047" y="1998588"/>
            <a:ext cx="4248472" cy="30797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Овал 13"/>
          <p:cNvSpPr/>
          <p:nvPr/>
        </p:nvSpPr>
        <p:spPr bwMode="auto">
          <a:xfrm>
            <a:off x="2283271" y="3438748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600" dirty="0" smtClean="0">
                <a:latin typeface="Times New Roman" pitchFamily="18" charset="-52"/>
              </a:rPr>
              <a:t>51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sp>
        <p:nvSpPr>
          <p:cNvPr id="9" name="Овал 8"/>
          <p:cNvSpPr/>
          <p:nvPr/>
        </p:nvSpPr>
        <p:spPr bwMode="auto">
          <a:xfrm>
            <a:off x="267047" y="1566540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" dirty="0" smtClean="0">
                <a:latin typeface="Times New Roman" pitchFamily="18" charset="-52"/>
              </a:rPr>
              <a:t>52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52"/>
            </a:endParaRPr>
          </a:p>
        </p:txBody>
      </p:sp>
      <p:graphicFrame>
        <p:nvGraphicFramePr>
          <p:cNvPr id="249859" name="Object 4"/>
          <p:cNvGraphicFramePr>
            <a:graphicFrameLocks noChangeAspect="1"/>
          </p:cNvGraphicFramePr>
          <p:nvPr/>
        </p:nvGraphicFramePr>
        <p:xfrm>
          <a:off x="267047" y="1252785"/>
          <a:ext cx="4284662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026" name="Document" r:id="rId3" imgW="4273593" imgH="387265" progId="Word.Document.8">
                  <p:embed/>
                </p:oleObj>
              </mc:Choice>
              <mc:Fallback>
                <p:oleObj name="Document" r:id="rId3" imgW="4273593" imgH="387265" progId="Word.Document.8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047" y="1252785"/>
                        <a:ext cx="4284662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9861" name="Object 4"/>
          <p:cNvGraphicFramePr>
            <a:graphicFrameLocks noChangeAspect="1"/>
          </p:cNvGraphicFramePr>
          <p:nvPr/>
        </p:nvGraphicFramePr>
        <p:xfrm>
          <a:off x="406400" y="1571625"/>
          <a:ext cx="4227513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027" name="Document" r:id="rId5" imgW="4259621" imgH="387828" progId="Word.Document.8">
                  <p:embed/>
                </p:oleObj>
              </mc:Choice>
              <mc:Fallback>
                <p:oleObj name="Document" r:id="rId5" imgW="4259621" imgH="387828" progId="Word.Document.8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0" y="1571625"/>
                        <a:ext cx="4227513" cy="38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Содержимое 14" descr="53_7000.t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339055" y="1998588"/>
            <a:ext cx="4248472" cy="30797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Овал 11"/>
          <p:cNvSpPr/>
          <p:nvPr/>
        </p:nvSpPr>
        <p:spPr bwMode="auto">
          <a:xfrm>
            <a:off x="2283271" y="3078708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" dirty="0" smtClean="0">
                <a:latin typeface="Times New Roman" pitchFamily="18" charset="-52"/>
              </a:rPr>
              <a:t>52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52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smtClean="0">
                <a:solidFill>
                  <a:srgbClr val="000000"/>
                </a:solidFill>
                <a:latin typeface="Arial" charset="0"/>
              </a:rPr>
              <a:t>Приложение 95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sp>
        <p:nvSpPr>
          <p:cNvPr id="9" name="Овал 8"/>
          <p:cNvSpPr/>
          <p:nvPr/>
        </p:nvSpPr>
        <p:spPr bwMode="auto">
          <a:xfrm>
            <a:off x="267047" y="1566540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" dirty="0" smtClean="0">
                <a:latin typeface="Times New Roman" pitchFamily="18" charset="-52"/>
              </a:rPr>
              <a:t>53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52"/>
            </a:endParaRPr>
          </a:p>
        </p:txBody>
      </p:sp>
      <p:graphicFrame>
        <p:nvGraphicFramePr>
          <p:cNvPr id="249859" name="Object 4"/>
          <p:cNvGraphicFramePr>
            <a:graphicFrameLocks noChangeAspect="1"/>
          </p:cNvGraphicFramePr>
          <p:nvPr/>
        </p:nvGraphicFramePr>
        <p:xfrm>
          <a:off x="267047" y="1206500"/>
          <a:ext cx="4284662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362" name="Document" r:id="rId4" imgW="4273593" imgH="387265" progId="Word.Document.8">
                  <p:embed/>
                </p:oleObj>
              </mc:Choice>
              <mc:Fallback>
                <p:oleObj name="Document" r:id="rId4" imgW="4273593" imgH="387265" progId="Word.Document.8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047" y="1206500"/>
                        <a:ext cx="4284662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9861" name="Object 4"/>
          <p:cNvGraphicFramePr>
            <a:graphicFrameLocks noChangeAspect="1"/>
          </p:cNvGraphicFramePr>
          <p:nvPr/>
        </p:nvGraphicFramePr>
        <p:xfrm>
          <a:off x="409575" y="1571625"/>
          <a:ext cx="425767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363" name="Document" r:id="rId6" imgW="4259621" imgH="387828" progId="Word.Document.8">
                  <p:embed/>
                </p:oleObj>
              </mc:Choice>
              <mc:Fallback>
                <p:oleObj name="Document" r:id="rId6" imgW="4259621" imgH="387828" progId="Word.Document.8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575" y="1571625"/>
                        <a:ext cx="4257675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Содержимое 15" descr="55_5000.t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267047" y="1854572"/>
            <a:ext cx="4320480" cy="30797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Овал 12"/>
          <p:cNvSpPr/>
          <p:nvPr/>
        </p:nvSpPr>
        <p:spPr bwMode="auto">
          <a:xfrm>
            <a:off x="2283271" y="3294732"/>
            <a:ext cx="216024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" dirty="0" smtClean="0">
                <a:latin typeface="Times New Roman" pitchFamily="18" charset="-52"/>
              </a:rPr>
              <a:t>53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5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-52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6BE5B8977090E945AE97C4972FEABD4D" ma:contentTypeVersion="0" ma:contentTypeDescription="Создание документа." ma:contentTypeScope="" ma:versionID="04f7ad12a01c076a02aea9630f7f9399">
  <xsd:schema xmlns:xsd="http://www.w3.org/2001/XMLSchema" xmlns:xs="http://www.w3.org/2001/XMLSchema" xmlns:p="http://schemas.microsoft.com/office/2006/metadata/properties" xmlns:ns2="746016b1-ecc9-410e-95eb-a13f7eb3881b" targetNamespace="http://schemas.microsoft.com/office/2006/metadata/properties" ma:root="true" ma:fieldsID="81f49cedac92c391acb7cdb56fd9e265" ns2:_="">
    <xsd:import namespace="746016b1-ecc9-410e-95eb-a13f7eb388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6016b1-ecc9-410e-95eb-a13f7eb3881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46016b1-ecc9-410e-95eb-a13f7eb3881b">6KDV5W64NSFS-390-9286</_dlc_DocId>
    <_dlc_DocIdUrl xmlns="746016b1-ecc9-410e-95eb-a13f7eb3881b">
      <Url>http://port.admnsk.ru/sites/main/sovet/_layouts/DocIdRedir.aspx?ID=6KDV5W64NSFS-390-9286</Url>
      <Description>6KDV5W64NSFS-390-9286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5A74D34E-C99B-4D24-87D7-EB5D91E57D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46016b1-ecc9-410e-95eb-a13f7eb388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06CFDDC-C2BF-4CA7-A92C-22DC8E1AEF1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9DD66DF-9BCD-4831-AB25-F991708CEE6A}">
  <ds:schemaRefs>
    <ds:schemaRef ds:uri="http://schemas.microsoft.com/office/2006/metadata/properties"/>
    <ds:schemaRef ds:uri="http://schemas.microsoft.com/office/infopath/2007/PartnerControls"/>
    <ds:schemaRef ds:uri="746016b1-ecc9-410e-95eb-a13f7eb3881b"/>
  </ds:schemaRefs>
</ds:datastoreItem>
</file>

<file path=customXml/itemProps4.xml><?xml version="1.0" encoding="utf-8"?>
<ds:datastoreItem xmlns:ds="http://schemas.openxmlformats.org/officeDocument/2006/customXml" ds:itemID="{0CEC17BC-3327-453F-B843-2B7E90EB0326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26207</TotalTime>
  <Words>1526</Words>
  <Application>Microsoft Office PowerPoint</Application>
  <PresentationFormat>Произвольный</PresentationFormat>
  <Paragraphs>484</Paragraphs>
  <Slides>95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95</vt:i4>
      </vt:variant>
    </vt:vector>
  </HeadingPairs>
  <TitlesOfParts>
    <vt:vector size="101" baseType="lpstr">
      <vt:lpstr>Arial</vt:lpstr>
      <vt:lpstr>Calibri</vt:lpstr>
      <vt:lpstr>Times New Roman</vt:lpstr>
      <vt:lpstr>Оформление по умолчанию</vt:lpstr>
      <vt:lpstr>Документ</vt:lpstr>
      <vt:lpstr>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 отсутствует</dc:title>
  <dc:creator>Сачкова Анастасия Николаевна</dc:creator>
  <cp:lastModifiedBy>Москалева Ольга Витальевна</cp:lastModifiedBy>
  <cp:revision>1598</cp:revision>
  <cp:lastPrinted>2012-08-27T09:07:18Z</cp:lastPrinted>
  <dcterms:created xsi:type="dcterms:W3CDTF">2008-01-10T06:36:37Z</dcterms:created>
  <dcterms:modified xsi:type="dcterms:W3CDTF">2018-12-05T08:05:30Z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e01f3aed-6b11-4e6a-bb52-5d933ca5e3c4</vt:lpwstr>
  </property>
  <property fmtid="{D5CDD505-2E9C-101B-9397-08002B2CF9AE}" pid="3" name="ContentTypeId">
    <vt:lpwstr>0x0101006BE5B8977090E945AE97C4972FEABD4D</vt:lpwstr>
  </property>
</Properties>
</file>