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321300" cy="75565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92" d="100"/>
          <a:sy n="92" d="100"/>
        </p:scale>
        <p:origin x="76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rcRect t="23782"/>
          <a:stretch/>
        </p:blipFill>
        <p:spPr>
          <a:xfrm>
            <a:off x="0" y="1797050"/>
            <a:ext cx="5321300" cy="57594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02E692-B89C-1500-1C58-0C83D9B23989}"/>
              </a:ext>
            </a:extLst>
          </p:cNvPr>
          <p:cNvSpPr txBox="1"/>
          <p:nvPr/>
        </p:nvSpPr>
        <p:spPr>
          <a:xfrm>
            <a:off x="3060700" y="844550"/>
            <a:ext cx="1729961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50">
                <a:latin typeface="Times New Roman" pitchFamily="18" charset="0"/>
                <a:cs typeface="Times New Roman" pitchFamily="18" charset="0"/>
              </a:rPr>
              <a:t>Приложение </a:t>
            </a:r>
            <a:endParaRPr lang="ru-RU" sz="95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950" dirty="0">
                <a:latin typeface="Times New Roman" pitchFamily="18" charset="0"/>
                <a:cs typeface="Times New Roman" pitchFamily="18" charset="0"/>
              </a:rPr>
              <a:t>к решению Совета депутатов</a:t>
            </a:r>
          </a:p>
          <a:p>
            <a:r>
              <a:rPr lang="ru-RU" sz="950" dirty="0">
                <a:latin typeface="Times New Roman" pitchFamily="18" charset="0"/>
                <a:cs typeface="Times New Roman" pitchFamily="18" charset="0"/>
              </a:rPr>
              <a:t>города Новосибирска</a:t>
            </a:r>
          </a:p>
          <a:p>
            <a:r>
              <a:rPr lang="ru-RU" sz="950" dirty="0">
                <a:latin typeface="Times New Roman" pitchFamily="18" charset="0"/>
                <a:cs typeface="Times New Roman" pitchFamily="18" charset="0"/>
              </a:rPr>
              <a:t>от  ___________ № _______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46016b1-ecc9-410e-95eb-a13f7eb3881b">6KDV5W64NSFS-385-25780</_dlc_DocId>
    <_dlc_DocIdUrl xmlns="746016b1-ecc9-410e-95eb-a13f7eb3881b">
      <Url>http://port.admnsk.ru/sites/main/sovet/_layouts/DocIdRedir.aspx?ID=6KDV5W64NSFS-385-25780</Url>
      <Description>6KDV5W64NSFS-385-25780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4BC449EB7CAC54A8F43F37AF0004C44" ma:contentTypeVersion="0" ma:contentTypeDescription="Создание документа." ma:contentTypeScope="" ma:versionID="a627ce9e7bcd1e349c38c01353a49cda">
  <xsd:schema xmlns:xsd="http://www.w3.org/2001/XMLSchema" xmlns:xs="http://www.w3.org/2001/XMLSchema" xmlns:p="http://schemas.microsoft.com/office/2006/metadata/properties" xmlns:ns2="746016b1-ecc9-410e-95eb-a13f7eb3881b" targetNamespace="http://schemas.microsoft.com/office/2006/metadata/properties" ma:root="true" ma:fieldsID="81f49cedac92c391acb7cdb56fd9e265" ns2:_="">
    <xsd:import namespace="746016b1-ecc9-410e-95eb-a13f7eb3881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6016b1-ecc9-410e-95eb-a13f7eb3881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73C8AD7-B9D7-484A-9ED5-04628E789C65}"/>
</file>

<file path=customXml/itemProps2.xml><?xml version="1.0" encoding="utf-8"?>
<ds:datastoreItem xmlns:ds="http://schemas.openxmlformats.org/officeDocument/2006/customXml" ds:itemID="{EDD834F4-E88B-4032-919B-C532710C7449}"/>
</file>

<file path=customXml/itemProps3.xml><?xml version="1.0" encoding="utf-8"?>
<ds:datastoreItem xmlns:ds="http://schemas.openxmlformats.org/officeDocument/2006/customXml" ds:itemID="{9F11AC9A-8242-4F49-8F89-3B833F17A7AE}"/>
</file>

<file path=customXml/itemProps4.xml><?xml version="1.0" encoding="utf-8"?>
<ds:datastoreItem xmlns:ds="http://schemas.openxmlformats.org/officeDocument/2006/customXml" ds:itemID="{CAC3D9EF-DDE7-4363-9965-08423B351A74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</Words>
  <Application>Microsoft Office PowerPoint</Application>
  <PresentationFormat>Произвольный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a0574@yandex.ru</cp:lastModifiedBy>
  <cp:revision>2</cp:revision>
  <dcterms:created xsi:type="dcterms:W3CDTF">2006-08-16T00:00:00Z</dcterms:created>
  <dcterms:modified xsi:type="dcterms:W3CDTF">2025-02-20T09:35:21Z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0x010100C4BC449EB7CAC54A8F43F37AF0004C44</vt:lpwstr>
  </property>
  <property fmtid="{D5CDD505-2E9C-101B-9397-08002B2CF9AE}" pid="3" name="_dlc_DocIdItemGuid">
    <vt:lpwstr>7455435f-8b5d-411c-8e8c-aca0f806a848</vt:lpwstr>
  </property>
</Properties>
</file>