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06.xml" ContentType="application/vnd.openxmlformats-officedocument.presentationml.slide+xml"/>
  <Override PartName="/ppt/slides/slide68.xml" ContentType="application/vnd.openxmlformats-officedocument.presentationml.slide+xml"/>
  <Override PartName="/ppt/slides/slide67.xml" ContentType="application/vnd.openxmlformats-officedocument.presentationml.slide+xml"/>
  <Override PartName="/ppt/slides/slide66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5.xml" ContentType="application/vnd.openxmlformats-officedocument.presentationml.slide+xml"/>
  <Override PartName="/ppt/slides/slide74.xml" ContentType="application/vnd.openxmlformats-officedocument.presentationml.slide+xml"/>
  <Override PartName="/ppt/slides/slide73.xml" ContentType="application/vnd.openxmlformats-officedocument.presentationml.slide+xml"/>
  <Override PartName="/ppt/slides/slide72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61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49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0.xml" ContentType="application/vnd.openxmlformats-officedocument.presentationml.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slides/slide57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98.xml" ContentType="application/vnd.openxmlformats-officedocument.presentationml.slide+xml"/>
  <Override PartName="/ppt/slides/slide97.xml" ContentType="application/vnd.openxmlformats-officedocument.presentationml.slide+xml"/>
  <Override PartName="/ppt/slides/slide96.xml" ContentType="application/vnd.openxmlformats-officedocument.presentationml.slide+xml"/>
  <Override PartName="/ppt/slides/slide95.xml" ContentType="application/vnd.openxmlformats-officedocument.presentationml.slide+xml"/>
  <Override PartName="/ppt/slides/slide94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5.xml" ContentType="application/vnd.openxmlformats-officedocument.presentationml.slide+xml"/>
  <Override PartName="/ppt/slides/slide104.xml" ContentType="application/vnd.openxmlformats-officedocument.presentationml.slide+xml"/>
  <Override PartName="/ppt/slides/slide103.xml" ContentType="application/vnd.openxmlformats-officedocument.presentationml.slide+xml"/>
  <Override PartName="/ppt/slides/slide102.xml" ContentType="application/vnd.openxmlformats-officedocument.presentationml.slide+xml"/>
  <Override PartName="/ppt/slides/slide93.xml" ContentType="application/vnd.openxmlformats-officedocument.presentationml.slide+xml"/>
  <Override PartName="/ppt/slides/slide92.xml" ContentType="application/vnd.openxmlformats-officedocument.presentationml.slide+xml"/>
  <Override PartName="/ppt/slides/slide91.xml" ContentType="application/vnd.openxmlformats-officedocument.presentationml.slide+xml"/>
  <Override PartName="/ppt/slides/slide83.xml" ContentType="application/vnd.openxmlformats-officedocument.presentationml.slide+xml"/>
  <Override PartName="/ppt/slides/slide82.xml" ContentType="application/vnd.openxmlformats-officedocument.presentationml.slide+xml"/>
  <Override PartName="/ppt/slides/slide81.xml" ContentType="application/vnd.openxmlformats-officedocument.presentationml.slide+xml"/>
  <Override PartName="/ppt/slides/slide80.xml" ContentType="application/vnd.openxmlformats-officedocument.presentationml.slide+xml"/>
  <Override PartName="/ppt/slides/slide79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90.xml" ContentType="application/vnd.openxmlformats-officedocument.presentationml.slide+xml"/>
  <Override PartName="/ppt/slides/slide89.xml" ContentType="application/vnd.openxmlformats-officedocument.presentationml.slide+xml"/>
  <Override PartName="/ppt/slides/slide88.xml" ContentType="application/vnd.openxmlformats-officedocument.presentationml.slide+xml"/>
  <Override PartName="/ppt/slides/slide87.xml" ContentType="application/vnd.openxmlformats-officedocument.presentationml.slide+xml"/>
  <Override PartName="/ppt/slides/slide107.xml" ContentType="application/vnd.openxmlformats-officedocument.presentationml.slide+xml"/>
  <Override PartName="/ppt/slides/slide48.xml" ContentType="application/vnd.openxmlformats-officedocument.presentationml.slide+xml"/>
  <Override PartName="/ppt/slides/slide46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4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22.xml" ContentType="application/vnd.openxmlformats-officedocument.presentationml.slide+xml"/>
  <Override PartName="/ppt/slides/slide17.xml" ContentType="application/vnd.openxmlformats-officedocument.presentationml.slide+xml"/>
  <Override PartName="/ppt/slides/slide24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36.xml" ContentType="application/vnd.openxmlformats-officedocument.presentationml.slide+xml"/>
  <Override PartName="/ppt/slides/slide41.xml" ContentType="application/vnd.openxmlformats-officedocument.presentationml.slide+xml"/>
  <Override PartName="/ppt/slides/slide3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5.xml" ContentType="application/vnd.openxmlformats-officedocument.presentationml.slide+xml"/>
  <Override PartName="/ppt/slides/slide30.xml" ContentType="application/vnd.openxmlformats-officedocument.presentationml.slide+xml"/>
  <Override PartName="/ppt/slides/slide33.xml" ContentType="application/vnd.openxmlformats-officedocument.presentationml.slide+xml"/>
  <Override PartName="/ppt/slides/slide29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5" r:id="rId100"/>
    <p:sldId id="354" r:id="rId101"/>
    <p:sldId id="356" r:id="rId102"/>
    <p:sldId id="357" r:id="rId103"/>
    <p:sldId id="358" r:id="rId104"/>
    <p:sldId id="359" r:id="rId105"/>
    <p:sldId id="360" r:id="rId106"/>
    <p:sldId id="361" r:id="rId107"/>
    <p:sldId id="363" r:id="rId108"/>
  </p:sldIdLst>
  <p:sldSz cx="5321300" cy="75565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104" d="100"/>
          <a:sy n="104" d="100"/>
        </p:scale>
        <p:origin x="-33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customXml" Target="../customXml/item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viewProps" Target="viewProps.xml"/><Relationship Id="rId115" Type="http://schemas.openxmlformats.org/officeDocument/2006/relationships/customXml" Target="../customXml/item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customXml" Target="../customXml/item4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9832"/>
          <a:stretch>
            <a:fillRect/>
          </a:stretch>
        </p:blipFill>
        <p:spPr>
          <a:xfrm>
            <a:off x="0" y="2254250"/>
            <a:ext cx="5321300" cy="5302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VLazareva\Downloads\100-pdf (1).jpg"/>
          <p:cNvPicPr>
            <a:picLocks noChangeAspect="1" noChangeArrowheads="1"/>
          </p:cNvPicPr>
          <p:nvPr/>
        </p:nvPicPr>
        <p:blipFill>
          <a:blip r:embed="rId2" cstate="print"/>
          <a:srcRect l="14643" t="15276" r="14937" b="16315"/>
          <a:stretch>
            <a:fillRect/>
          </a:stretch>
        </p:blipFill>
        <p:spPr bwMode="auto">
          <a:xfrm>
            <a:off x="0" y="44450"/>
            <a:ext cx="5321300" cy="7315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02548" y="98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8850" y="860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24.06.2009 №  1288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06450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6.png"/>
          <p:cNvPicPr>
            <a:picLocks noChangeAspect="1" noChangeArrowheads="1"/>
          </p:cNvPicPr>
          <p:nvPr/>
        </p:nvPicPr>
        <p:blipFill>
          <a:blip r:embed="rId2" cstate="print"/>
          <a:srcRect t="10132"/>
          <a:stretch>
            <a:fillRect/>
          </a:stretch>
        </p:blipFill>
        <p:spPr bwMode="auto">
          <a:xfrm>
            <a:off x="609600" y="1568450"/>
            <a:ext cx="441325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7.png"/>
          <p:cNvPicPr>
            <a:picLocks noChangeAspect="1" noChangeArrowheads="1"/>
          </p:cNvPicPr>
          <p:nvPr/>
        </p:nvPicPr>
        <p:blipFill>
          <a:blip r:embed="rId2" cstate="print"/>
          <a:srcRect t="9458" b="80394"/>
          <a:stretch>
            <a:fillRect/>
          </a:stretch>
        </p:blipFill>
        <p:spPr bwMode="auto">
          <a:xfrm>
            <a:off x="608827" y="1524000"/>
            <a:ext cx="4414023" cy="654050"/>
          </a:xfrm>
          <a:prstGeom prst="rect">
            <a:avLst/>
          </a:prstGeom>
          <a:noFill/>
        </p:spPr>
      </p:pic>
      <p:pic>
        <p:nvPicPr>
          <p:cNvPr id="5" name="Picture 2" descr="C:\Users\NSidorenko\Desktop\схем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2318704"/>
            <a:ext cx="4528194" cy="49647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8.png"/>
          <p:cNvPicPr>
            <a:picLocks noChangeAspect="1" noChangeArrowheads="1"/>
          </p:cNvPicPr>
          <p:nvPr/>
        </p:nvPicPr>
        <p:blipFill>
          <a:blip r:embed="rId2" cstate="print"/>
          <a:srcRect t="8956" b="79850"/>
          <a:stretch>
            <a:fillRect/>
          </a:stretch>
        </p:blipFill>
        <p:spPr bwMode="auto">
          <a:xfrm>
            <a:off x="430992" y="1518210"/>
            <a:ext cx="4661708" cy="762000"/>
          </a:xfrm>
          <a:prstGeom prst="rect">
            <a:avLst/>
          </a:prstGeom>
          <a:noFill/>
        </p:spPr>
      </p:pic>
      <p:pic>
        <p:nvPicPr>
          <p:cNvPr id="5" name="Picture 2" descr="C:\Users\NSidorenko\Desktop\схем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2370687"/>
            <a:ext cx="4572000" cy="5012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30420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79.png"/>
          <p:cNvPicPr>
            <a:picLocks noChangeAspect="1" noChangeArrowheads="1"/>
          </p:cNvPicPr>
          <p:nvPr/>
        </p:nvPicPr>
        <p:blipFill>
          <a:blip r:embed="rId2" cstate="print"/>
          <a:srcRect t="9913"/>
          <a:stretch>
            <a:fillRect/>
          </a:stretch>
        </p:blipFill>
        <p:spPr bwMode="auto">
          <a:xfrm>
            <a:off x="504456" y="1516000"/>
            <a:ext cx="4518394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06450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80.png"/>
          <p:cNvPicPr>
            <a:picLocks noChangeAspect="1" noChangeArrowheads="1"/>
          </p:cNvPicPr>
          <p:nvPr/>
        </p:nvPicPr>
        <p:blipFill>
          <a:blip r:embed="rId2" cstate="print"/>
          <a:srcRect t="10380"/>
          <a:stretch>
            <a:fillRect/>
          </a:stretch>
        </p:blipFill>
        <p:spPr bwMode="auto">
          <a:xfrm>
            <a:off x="498269" y="1514965"/>
            <a:ext cx="4524581" cy="59208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ocuments\81.png"/>
          <p:cNvPicPr>
            <a:picLocks noChangeAspect="1" noChangeArrowheads="1"/>
          </p:cNvPicPr>
          <p:nvPr/>
        </p:nvPicPr>
        <p:blipFill>
          <a:blip r:embed="rId2" cstate="print"/>
          <a:srcRect t="10462"/>
          <a:stretch>
            <a:fillRect/>
          </a:stretch>
        </p:blipFill>
        <p:spPr bwMode="auto">
          <a:xfrm>
            <a:off x="533400" y="1566263"/>
            <a:ext cx="4489450" cy="5869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107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NSidorenko\Desktop\схем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2370688"/>
            <a:ext cx="4572000" cy="5012776"/>
          </a:xfrm>
          <a:prstGeom prst="rect">
            <a:avLst/>
          </a:prstGeom>
          <a:noFill/>
        </p:spPr>
      </p:pic>
      <p:pic>
        <p:nvPicPr>
          <p:cNvPr id="5" name="Picture 2" descr="C:\Users\NSidorenko\Documents\82.png"/>
          <p:cNvPicPr>
            <a:picLocks noChangeAspect="1" noChangeArrowheads="1"/>
          </p:cNvPicPr>
          <p:nvPr/>
        </p:nvPicPr>
        <p:blipFill>
          <a:blip r:embed="rId3" cstate="print"/>
          <a:srcRect t="9466" b="79884"/>
          <a:stretch>
            <a:fillRect/>
          </a:stretch>
        </p:blipFill>
        <p:spPr bwMode="auto">
          <a:xfrm>
            <a:off x="527050" y="1568450"/>
            <a:ext cx="4410216" cy="68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59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19748"/>
          <a:stretch>
            <a:fillRect/>
          </a:stretch>
        </p:blipFill>
        <p:spPr>
          <a:xfrm>
            <a:off x="0" y="1492250"/>
            <a:ext cx="5321300" cy="6064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69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79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7815"/>
          <a:stretch>
            <a:fillRect/>
          </a:stretch>
        </p:blipFill>
        <p:spPr>
          <a:xfrm>
            <a:off x="0" y="2101850"/>
            <a:ext cx="5321300" cy="5454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9832" b="65126"/>
          <a:stretch>
            <a:fillRect/>
          </a:stretch>
        </p:blipFill>
        <p:spPr>
          <a:xfrm>
            <a:off x="0" y="2254250"/>
            <a:ext cx="5321300" cy="381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Sidorenko\Desktop\схема правленн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95" y="2711450"/>
            <a:ext cx="4319587" cy="367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89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8824"/>
          <a:stretch>
            <a:fillRect/>
          </a:stretch>
        </p:blipFill>
        <p:spPr>
          <a:xfrm>
            <a:off x="0" y="2178050"/>
            <a:ext cx="5321300" cy="53784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90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95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96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6807"/>
          <a:stretch>
            <a:fillRect/>
          </a:stretch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3232" y="840468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97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3232" y="501650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98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AVLazareva\Desktop\усл обозн (1)-p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50" y="1035050"/>
            <a:ext cx="4512525" cy="640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Sidorenko\Desktop\приложение 4 новое 11 января 2024.jpg"/>
          <p:cNvPicPr>
            <a:picLocks noChangeAspect="1" noChangeArrowheads="1"/>
          </p:cNvPicPr>
          <p:nvPr/>
        </p:nvPicPr>
        <p:blipFill>
          <a:blip r:embed="rId2" cstate="print"/>
          <a:srcRect l="4156" b="2605"/>
          <a:stretch>
            <a:fillRect/>
          </a:stretch>
        </p:blipFill>
        <p:spPr bwMode="auto">
          <a:xfrm>
            <a:off x="-6350" y="-62085"/>
            <a:ext cx="5327650" cy="76503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83938" y="98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99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____________ № _______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80240" y="860564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24.06.2009 №  1288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6KDV5W64NSFS-385-23693</_dlc_DocId>
    <_dlc_DocIdUrl xmlns="746016b1-ecc9-410e-95eb-a13f7eb3881b">
      <Url>http://port.admnsk.ru/sites/main/sovet/_layouts/DocIdRedir.aspx?ID=6KDV5W64NSFS-385-23693</Url>
      <Description>6KDV5W64NSFS-385-23693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4BC449EB7CAC54A8F43F37AF0004C44" ma:contentTypeVersion="0" ma:contentTypeDescription="Создание документа." ma:contentTypeScope="" ma:versionID="a627ce9e7bcd1e349c38c01353a49cda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6FCD9D0-1F92-4CA1-A53E-EFDF23AA8A51}"/>
</file>

<file path=customXml/itemProps2.xml><?xml version="1.0" encoding="utf-8"?>
<ds:datastoreItem xmlns:ds="http://schemas.openxmlformats.org/officeDocument/2006/customXml" ds:itemID="{2CBD35FC-1456-4C4C-8C48-1CB7885C3089}"/>
</file>

<file path=customXml/itemProps3.xml><?xml version="1.0" encoding="utf-8"?>
<ds:datastoreItem xmlns:ds="http://schemas.openxmlformats.org/officeDocument/2006/customXml" ds:itemID="{F686C2A3-3DB5-4BDB-8F81-C24A10E61370}"/>
</file>

<file path=customXml/itemProps4.xml><?xml version="1.0" encoding="utf-8"?>
<ds:datastoreItem xmlns:ds="http://schemas.openxmlformats.org/officeDocument/2006/customXml" ds:itemID="{7EB2DA45-95E7-409D-9008-23FCCCC49198}"/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1308</Words>
  <Application>Microsoft Office PowerPoint</Application>
  <PresentationFormat>Произвольный</PresentationFormat>
  <Paragraphs>436</Paragraphs>
  <Slides>107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107</vt:i4>
      </vt:variant>
    </vt:vector>
  </HeadingPairs>
  <TitlesOfParts>
    <vt:vector size="10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Сидоренко Надежда Сергеевна</dc:creator>
  <cp:lastModifiedBy>AVLazareva</cp:lastModifiedBy>
  <cp:revision>17</cp:revision>
  <dcterms:created xsi:type="dcterms:W3CDTF">2006-08-16T00:00:00Z</dcterms:created>
  <dcterms:modified xsi:type="dcterms:W3CDTF">2024-02-06T03:17:52Z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0x010100C4BC449EB7CAC54A8F43F37AF0004C44</vt:lpwstr>
  </property>
  <property fmtid="{D5CDD505-2E9C-101B-9397-08002B2CF9AE}" pid="3" name="_dlc_DocIdItemGuid">
    <vt:lpwstr>8d9b392b-8170-4d12-9670-75622899e575</vt:lpwstr>
  </property>
</Properties>
</file>