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2" r:id="rId2"/>
    <p:sldId id="355" r:id="rId3"/>
    <p:sldId id="353" r:id="rId4"/>
    <p:sldId id="350" r:id="rId5"/>
    <p:sldId id="358" r:id="rId6"/>
    <p:sldId id="359" r:id="rId7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-34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idorenko\Desktop\приложение 4 пр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70" cy="755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от _____________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Sidorenko\Desktop\прил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169" y="0"/>
            <a:ext cx="5347470" cy="7556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_____________ № 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6BE5B8977090E945AE97C4972FEABD4D" ma:contentTypeVersion="0" ma:contentTypeDescription="Создание документа." ma:contentTypeScope="" ma:versionID="04f7ad12a01c076a02aea9630f7f9399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6KDV5W64NSFS-390-12535</_dlc_DocId>
    <_dlc_DocIdUrl xmlns="746016b1-ecc9-410e-95eb-a13f7eb3881b">
      <Url>http://port.admnsk.ru/sites/main/sovet/_layouts/DocIdRedir.aspx?ID=6KDV5W64NSFS-390-12535</Url>
      <Description>6KDV5W64NSFS-390-12535</Description>
    </_dlc_DocIdUrl>
  </documentManagement>
</p:properties>
</file>

<file path=customXml/itemProps1.xml><?xml version="1.0" encoding="utf-8"?>
<ds:datastoreItem xmlns:ds="http://schemas.openxmlformats.org/officeDocument/2006/customXml" ds:itemID="{E9CDE0E2-CF8C-4736-BCCC-5AA0611C69A1}"/>
</file>

<file path=customXml/itemProps2.xml><?xml version="1.0" encoding="utf-8"?>
<ds:datastoreItem xmlns:ds="http://schemas.openxmlformats.org/officeDocument/2006/customXml" ds:itemID="{F6EE80CC-4AB0-4731-9E94-A6BD08AC483F}"/>
</file>

<file path=customXml/itemProps3.xml><?xml version="1.0" encoding="utf-8"?>
<ds:datastoreItem xmlns:ds="http://schemas.openxmlformats.org/officeDocument/2006/customXml" ds:itemID="{71C0EF57-AA84-42B6-B2C5-E4797743296A}"/>
</file>

<file path=customXml/itemProps4.xml><?xml version="1.0" encoding="utf-8"?>
<ds:datastoreItem xmlns:ds="http://schemas.openxmlformats.org/officeDocument/2006/customXml" ds:itemID="{B5A9DE67-444B-470D-81B5-DB3EA304679B}"/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48</Words>
  <Application>Microsoft Office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Сидоренко Надежда Сергеевна</dc:creator>
  <cp:lastModifiedBy>Sidorenko</cp:lastModifiedBy>
  <cp:revision>7</cp:revision>
  <dcterms:created xsi:type="dcterms:W3CDTF">2006-08-16T00:00:00Z</dcterms:created>
  <dcterms:modified xsi:type="dcterms:W3CDTF">2023-11-16T07:39:39Z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0x0101006BE5B8977090E945AE97C4972FEABD4D</vt:lpwstr>
  </property>
  <property fmtid="{D5CDD505-2E9C-101B-9397-08002B2CF9AE}" pid="3" name="_dlc_DocIdItemGuid">
    <vt:lpwstr>ef694613-f1d8-4db4-a43a-5c4a9afd83ef</vt:lpwstr>
  </property>
</Properties>
</file>