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75" d="100"/>
          <a:sy n="75" d="100"/>
        </p:scale>
        <p:origin x="-3480" y="-31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1DA20-1362-472E-8DF4-4ECE945C5EB2}" type="datetimeFigureOut">
              <a:rPr lang="ru-RU" smtClean="0"/>
              <a:pPr/>
              <a:t>22.01.2020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1F264-142D-4D68-A498-A9653377F0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Sachkova\Desktop\ЗОУиТ\Карта ЗОУИТ_21.01.20.jpg"/>
          <p:cNvPicPr>
            <a:picLocks noChangeAspect="1" noChangeArrowheads="1"/>
          </p:cNvPicPr>
          <p:nvPr/>
        </p:nvPicPr>
        <p:blipFill>
          <a:blip r:embed="rId2" cstate="print"/>
          <a:srcRect l="1940" t="7529" r="7608"/>
          <a:stretch>
            <a:fillRect/>
          </a:stretch>
        </p:blipFill>
        <p:spPr bwMode="auto">
          <a:xfrm>
            <a:off x="116632" y="755576"/>
            <a:ext cx="5760639" cy="832821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467544"/>
            <a:ext cx="47525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12825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Карта границ охранных и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санитарно-защитных зон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797152" y="70336"/>
            <a:ext cx="20162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Приложение </a:t>
            </a:r>
          </a:p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решению Совета </a:t>
            </a:r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депутатов 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Новосибирска</a:t>
            </a:r>
          </a:p>
          <a:p>
            <a:pPr defTabSz="1012825"/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от _____________ № ______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97152" y="881008"/>
            <a:ext cx="201622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Приложение 4</a:t>
            </a:r>
          </a:p>
          <a:p>
            <a:pPr defTabSz="1012825"/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решению Совета </a:t>
            </a:r>
            <a:r>
              <a:rPr lang="ru-RU" alt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депутатов 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города </a:t>
            </a:r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Новосибирска</a:t>
            </a:r>
          </a:p>
          <a:p>
            <a:pPr defTabSz="1012825"/>
            <a:r>
              <a:rPr lang="ru-RU" altLang="ru-RU" sz="12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altLang="ru-RU" sz="1200" dirty="0" smtClean="0">
                <a:latin typeface="Times New Roman" pitchFamily="18" charset="0"/>
                <a:cs typeface="Times New Roman" pitchFamily="18" charset="0"/>
              </a:rPr>
              <a:t>24.06.2009 № 1288</a:t>
            </a:r>
            <a:endParaRPr lang="ru-RU" alt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46016b1-ecc9-410e-95eb-a13f7eb3881b">6KDV5W64NSFS-385-16881</_dlc_DocId>
    <_dlc_DocIdUrl xmlns="746016b1-ecc9-410e-95eb-a13f7eb3881b">
      <Url>http://port.admnsk.ru/sites/main/sovet/_layouts/DocIdRedir.aspx?ID=6KDV5W64NSFS-385-16881</Url>
      <Description>6KDV5W64NSFS-385-16881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4BC449EB7CAC54A8F43F37AF0004C44" ma:contentTypeVersion="0" ma:contentTypeDescription="Создание документа." ma:contentTypeScope="" ma:versionID="a627ce9e7bcd1e349c38c01353a49cda">
  <xsd:schema xmlns:xsd="http://www.w3.org/2001/XMLSchema" xmlns:xs="http://www.w3.org/2001/XMLSchema" xmlns:p="http://schemas.microsoft.com/office/2006/metadata/properties" xmlns:ns2="746016b1-ecc9-410e-95eb-a13f7eb3881b" targetNamespace="http://schemas.microsoft.com/office/2006/metadata/properties" ma:root="true" ma:fieldsID="81f49cedac92c391acb7cdb56fd9e265" ns2:_="">
    <xsd:import namespace="746016b1-ecc9-410e-95eb-a13f7eb388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16b1-ecc9-410e-95eb-a13f7eb3881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00A33A-6023-4F97-AAA4-F323CBC0FF18}"/>
</file>

<file path=customXml/itemProps2.xml><?xml version="1.0" encoding="utf-8"?>
<ds:datastoreItem xmlns:ds="http://schemas.openxmlformats.org/officeDocument/2006/customXml" ds:itemID="{E2E4024F-E45E-43E4-924C-0FBD27658F3F}"/>
</file>

<file path=customXml/itemProps3.xml><?xml version="1.0" encoding="utf-8"?>
<ds:datastoreItem xmlns:ds="http://schemas.openxmlformats.org/officeDocument/2006/customXml" ds:itemID="{D3465B5E-E2C1-42AC-A2F7-70BDEC0D213D}"/>
</file>

<file path=customXml/itemProps4.xml><?xml version="1.0" encoding="utf-8"?>
<ds:datastoreItem xmlns:ds="http://schemas.openxmlformats.org/officeDocument/2006/customXml" ds:itemID="{606EC0D2-406E-44E4-9771-01E01A460249}"/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29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ASachkova</dc:creator>
  <cp:lastModifiedBy>ASachkova</cp:lastModifiedBy>
  <cp:revision>37</cp:revision>
  <dcterms:created xsi:type="dcterms:W3CDTF">2019-04-19T02:40:10Z</dcterms:created>
  <dcterms:modified xsi:type="dcterms:W3CDTF">2020-01-22T09:12:01Z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0x010100C4BC449EB7CAC54A8F43F37AF0004C44</vt:lpwstr>
  </property>
  <property fmtid="{D5CDD505-2E9C-101B-9397-08002B2CF9AE}" pid="3" name="_dlc_DocIdItemGuid">
    <vt:lpwstr>1b29b50c-cc15-4cd8-85e3-838df4a9d899</vt:lpwstr>
  </property>
</Properties>
</file>