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s/slide92.xml" ContentType="application/vnd.openxmlformats-officedocument.presentationml.slide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84.xml" ContentType="application/vnd.openxmlformats-officedocument.presentationml.slide+xml"/>
  <Override PartName="/ppt/slides/slide83.xml" ContentType="application/vnd.openxmlformats-officedocument.presentationml.slide+xml"/>
  <Override PartName="/ppt/slides/slide82.xml" ContentType="application/vnd.openxmlformats-officedocument.presentationml.slide+xml"/>
  <Override PartName="/ppt/slides/slide81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91.xml" ContentType="application/vnd.openxmlformats-officedocument.presentationml.slide+xml"/>
  <Override PartName="/ppt/slides/slide90.xml" ContentType="application/vnd.openxmlformats-officedocument.presentationml.slide+xml"/>
  <Override PartName="/ppt/slides/slide89.xml" ContentType="application/vnd.openxmlformats-officedocument.presentationml.slide+xml"/>
  <Override PartName="/ppt/slides/slide88.xml" ContentType="application/vnd.openxmlformats-officedocument.presentationml.slide+xml"/>
  <Override PartName="/ppt/slides/slide80.xml" ContentType="application/vnd.openxmlformats-officedocument.presentationml.slide+xml"/>
  <Override PartName="/ppt/slides/slide79.xml" ContentType="application/vnd.openxmlformats-officedocument.presentationml.slide+xml"/>
  <Override PartName="/ppt/slides/slide78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9.xml" ContentType="application/vnd.openxmlformats-officedocument.presentationml.slide+xml"/>
  <Override PartName="/ppt/slides/slide68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93.xml" ContentType="application/vnd.openxmlformats-officedocument.presentationml.slide+xml"/>
  <Override PartName="/ppt/slides/slide40.xml" ContentType="application/vnd.openxmlformats-officedocument.presentationml.slide+xml"/>
  <Override PartName="/ppt/slides/slide3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39.xml" ContentType="application/vnd.openxmlformats-officedocument.presentationml.slide+xml"/>
  <Override PartName="/ppt/slides/slide94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96.xml" ContentType="application/vnd.openxmlformats-officedocument.presentationml.slide+xml"/>
  <Override PartName="/ppt/slides/slide9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18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s/slide34.xml" ContentType="application/vnd.openxmlformats-officedocument.presentationml.slide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24.xml" ContentType="application/vnd.openxmlformats-officedocument.presentationml.slide+xml"/>
  <Override PartName="/ppt/slides/slide26.xml" ContentType="application/vnd.openxmlformats-officedocument.presentationml.slide+xml"/>
  <Override PartName="/ppt/slides/slide23.xml" ContentType="application/vnd.openxmlformats-officedocument.presentationml.slide+xml"/>
  <Override PartName="/ppt/slides/slide25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52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53" r:id="rId84"/>
    <p:sldId id="354" r:id="rId85"/>
    <p:sldId id="355" r:id="rId86"/>
    <p:sldId id="356" r:id="rId87"/>
    <p:sldId id="357" r:id="rId88"/>
    <p:sldId id="358" r:id="rId89"/>
    <p:sldId id="359" r:id="rId90"/>
    <p:sldId id="360" r:id="rId91"/>
    <p:sldId id="361" r:id="rId92"/>
    <p:sldId id="362" r:id="rId93"/>
    <p:sldId id="363" r:id="rId94"/>
    <p:sldId id="364" r:id="rId95"/>
    <p:sldId id="365" r:id="rId96"/>
    <p:sldId id="366" r:id="rId97"/>
  </p:sldIdLst>
  <p:sldSz cx="5321300" cy="75565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72" autoAdjust="0"/>
    <p:restoredTop sz="94622" autoAdjust="0"/>
  </p:normalViewPr>
  <p:slideViewPr>
    <p:cSldViewPr>
      <p:cViewPr>
        <p:scale>
          <a:sx n="75" d="100"/>
          <a:sy n="75" d="100"/>
        </p:scale>
        <p:origin x="-3870" y="-6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customXml" Target="../customXml/item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customXml" Target="../customXml/item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105" Type="http://schemas.openxmlformats.org/officeDocument/2006/relationships/customXml" Target="../customXml/item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_________Microsoft_Office_Word_97_-_20031.doc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 descr="B:\Новая папка\00 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 descr="C:\Users\ASachkova\Desktop\00 1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B:\Новая папка\00 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Sachkova\Desktop\КУРТобщ_02.08.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32" y="958850"/>
            <a:ext cx="4613618" cy="652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498850" y="0"/>
            <a:ext cx="182245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83</a:t>
            </a:r>
          </a:p>
          <a:p>
            <a:pPr defTabSz="1012825"/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города </a:t>
            </a:r>
            <a:r>
              <a:rPr lang="ru-RU" altLang="ru-RU" sz="1100" dirty="0">
                <a:latin typeface="Times New Roman" pitchFamily="18" charset="0"/>
                <a:cs typeface="Times New Roman" pitchFamily="18" charset="0"/>
              </a:rPr>
              <a:t>Новосибирска</a:t>
            </a:r>
          </a:p>
          <a:p>
            <a:pPr defTabSz="1012825"/>
            <a:r>
              <a:rPr lang="ru-RU" altLang="ru-RU" sz="1100" dirty="0">
                <a:latin typeface="Times New Roman" pitchFamily="18" charset="0"/>
                <a:cs typeface="Times New Roman" pitchFamily="18" charset="0"/>
              </a:rPr>
              <a:t>от _____________ № ______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498850" y="730250"/>
            <a:ext cx="182245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 8</a:t>
            </a:r>
          </a:p>
          <a:p>
            <a:pPr defTabSz="1012825"/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решению Совета депутатов </a:t>
            </a:r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от 24.06.2009 № 1288</a:t>
            </a:r>
            <a:endParaRPr lang="ru-RU" alt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-311150" y="349250"/>
          <a:ext cx="4114801" cy="685800"/>
        </p:xfrm>
        <a:graphic>
          <a:graphicData uri="http://schemas.openxmlformats.org/presentationml/2006/ole">
            <p:oleObj spid="_x0000_s1026" name="Document" r:id="rId4" imgW="4259621" imgH="704289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B:\Новая папка\00 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B:\Новая папка\00 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B:\Новая папка\00 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B:\Новая папка\00 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B:\Новая папка\00 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7619"/>
            <a:ext cx="5321300" cy="75496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B:\Новая папка\00 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B:\Новая папка\00 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B:\Новая папка\00 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B:\Новая папка\00 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B:\Новая папка\00 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B:\Новая папка\00 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B:\Новая папка\00 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B:\Новая папка\00 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BE5B8977090E945AE97C4972FEABD4D" ma:contentTypeVersion="0" ma:contentTypeDescription="Создание документа." ma:contentTypeScope="" ma:versionID="04f7ad12a01c076a02aea9630f7f9399">
  <xsd:schema xmlns:xsd="http://www.w3.org/2001/XMLSchema" xmlns:xs="http://www.w3.org/2001/XMLSchema" xmlns:p="http://schemas.microsoft.com/office/2006/metadata/properties" xmlns:ns2="746016b1-ecc9-410e-95eb-a13f7eb3881b" targetNamespace="http://schemas.microsoft.com/office/2006/metadata/properties" ma:root="true" ma:fieldsID="81f49cedac92c391acb7cdb56fd9e265" ns2:_="">
    <xsd:import namespace="746016b1-ecc9-410e-95eb-a13f7eb388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6016b1-ecc9-410e-95eb-a13f7eb3881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46016b1-ecc9-410e-95eb-a13f7eb3881b">6KDV5W64NSFS-390-9614</_dlc_DocId>
    <_dlc_DocIdUrl xmlns="746016b1-ecc9-410e-95eb-a13f7eb3881b">
      <Url>http://port.admnsk.ru/sites/main/sovet/_layouts/DocIdRedir.aspx?ID=6KDV5W64NSFS-390-9614</Url>
      <Description>6KDV5W64NSFS-390-9614</Description>
    </_dlc_DocIdUrl>
  </documentManagement>
</p:properties>
</file>

<file path=customXml/itemProps1.xml><?xml version="1.0" encoding="utf-8"?>
<ds:datastoreItem xmlns:ds="http://schemas.openxmlformats.org/officeDocument/2006/customXml" ds:itemID="{B127DFF9-4359-4910-B6CB-8A30A1040498}"/>
</file>

<file path=customXml/itemProps2.xml><?xml version="1.0" encoding="utf-8"?>
<ds:datastoreItem xmlns:ds="http://schemas.openxmlformats.org/officeDocument/2006/customXml" ds:itemID="{490E4769-E9C4-4107-AB51-44AA74EC30E5}"/>
</file>

<file path=customXml/itemProps3.xml><?xml version="1.0" encoding="utf-8"?>
<ds:datastoreItem xmlns:ds="http://schemas.openxmlformats.org/officeDocument/2006/customXml" ds:itemID="{9721D7D6-918F-4B14-80D5-8B8F85ECBCF9}"/>
</file>

<file path=customXml/itemProps4.xml><?xml version="1.0" encoding="utf-8"?>
<ds:datastoreItem xmlns:ds="http://schemas.openxmlformats.org/officeDocument/2006/customXml" ds:itemID="{237DC510-A9D1-4637-BA5A-1AB397E87ABC}"/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24</Words>
  <Application>Microsoft Office PowerPoint</Application>
  <PresentationFormat>Произвольный</PresentationFormat>
  <Paragraphs>6</Paragraphs>
  <Slides>96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96</vt:i4>
      </vt:variant>
    </vt:vector>
  </HeadingPairs>
  <TitlesOfParts>
    <vt:vector size="98" baseType="lpstr">
      <vt:lpstr>Office Theme</vt:lpstr>
      <vt:lpstr>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ASachkova</cp:lastModifiedBy>
  <cp:revision>11</cp:revision>
  <dcterms:created xsi:type="dcterms:W3CDTF">2006-08-16T00:00:00Z</dcterms:created>
  <dcterms:modified xsi:type="dcterms:W3CDTF">2019-08-09T03:26:35Z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0x0101006BE5B8977090E945AE97C4972FEABD4D</vt:lpwstr>
  </property>
  <property fmtid="{D5CDD505-2E9C-101B-9397-08002B2CF9AE}" pid="3" name="_dlc_DocIdItemGuid">
    <vt:lpwstr>2fe1521a-fb63-4b9a-bbce-5a2fc8ee2ccb</vt:lpwstr>
  </property>
</Properties>
</file>