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5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6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7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53213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34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openxmlformats.org/officeDocument/2006/relationships/customXml" Target="../customXml/item2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9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6KDV5W64NSFS-385-16477</_dlc_DocId>
    <_dlc_DocIdUrl xmlns="746016b1-ecc9-410e-95eb-a13f7eb3881b">
      <Url>http://port.admnsk.ru/sites/main/sovet/_layouts/DocIdRedir.aspx?ID=6KDV5W64NSFS-385-16477</Url>
      <Description>6KDV5W64NSFS-385-16477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785CB-F5E3-4D1D-B1E0-B153E3CD3212}"/>
</file>

<file path=customXml/itemProps2.xml><?xml version="1.0" encoding="utf-8"?>
<ds:datastoreItem xmlns:ds="http://schemas.openxmlformats.org/officeDocument/2006/customXml" ds:itemID="{C419DC8C-F7B4-4B3E-B850-0942BDE70F76}"/>
</file>

<file path=customXml/itemProps3.xml><?xml version="1.0" encoding="utf-8"?>
<ds:datastoreItem xmlns:ds="http://schemas.openxmlformats.org/officeDocument/2006/customXml" ds:itemID="{8F41F2EF-6EC5-4F76-AC06-C1E4104F1C3C}"/>
</file>

<file path=customXml/itemProps4.xml><?xml version="1.0" encoding="utf-8"?>
<ds:datastoreItem xmlns:ds="http://schemas.openxmlformats.org/officeDocument/2006/customXml" ds:itemID="{36437A81-4C56-4D4D-9162-EC65AE5C7187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1056</Words>
  <Application>Microsoft Office PowerPoint</Application>
  <PresentationFormat>Произвольный</PresentationFormat>
  <Paragraphs>352</Paragraphs>
  <Slides>88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ASachkova</cp:lastModifiedBy>
  <cp:revision>3</cp:revision>
  <dcterms:created xsi:type="dcterms:W3CDTF">2006-08-16T00:00:00Z</dcterms:created>
  <dcterms:modified xsi:type="dcterms:W3CDTF">2019-11-05T09:07:14Z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7611809f-4ee4-47ae-bfc1-082685ca07ed</vt:lpwstr>
  </property>
</Properties>
</file>