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s/slide49.xml" ContentType="application/vnd.openxmlformats-officedocument.presentationml.slide+xml"/>
  <Override PartName="/ppt/slides/slide27.xml" ContentType="application/vnd.openxmlformats-officedocument.presentationml.slide+xml"/>
  <Override PartName="/ppt/slides/slide60.xml" ContentType="application/vnd.openxmlformats-officedocument.presentationml.slide+xml"/>
  <Override PartName="/ppt/slides/slide26.xml" ContentType="application/vnd.openxmlformats-officedocument.presentationml.slide+xml"/>
  <Override PartName="/ppt/slides/slide61.xml" ContentType="application/vnd.openxmlformats-officedocument.presentationml.slide+xml"/>
  <Override PartName="/ppt/slides/slide28.xml" ContentType="application/vnd.openxmlformats-officedocument.presentationml.slide+xml"/>
  <Override PartName="/ppt/slides/slide5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8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96.xml" ContentType="application/vnd.openxmlformats-officedocument.presentationml.slide+xml"/>
  <Override PartName="/ppt/slides/slide24.xml" ContentType="application/vnd.openxmlformats-officedocument.presentationml.slide+xml"/>
  <Override PartName="/ppt/slides/slide65.xml" ContentType="application/vnd.openxmlformats-officedocument.presentationml.slide+xml"/>
  <Override PartName="/ppt/slides/slide20.xml" ContentType="application/vnd.openxmlformats-officedocument.presentationml.slide+xml"/>
  <Override PartName="/ppt/slides/slide64.xml" ContentType="application/vnd.openxmlformats-officedocument.presentationml.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22.xml" ContentType="application/vnd.openxmlformats-officedocument.presentationml.slide+xml"/>
  <Override PartName="/ppt/slides/slide63.xml" ContentType="application/vnd.openxmlformats-officedocument.presentationml.slide+xml"/>
  <Override PartName="/ppt/slides/slide23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57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5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54.xml" ContentType="application/vnd.openxmlformats-officedocument.presentationml.slide+xml"/>
  <Override PartName="/ppt/slides/slide39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76.xml" ContentType="application/vnd.openxmlformats-officedocument.presentationml.slide+xml"/>
  <Override PartName="/ppt/slides/slide2.xml" ContentType="application/vnd.openxmlformats-officedocument.presentationml.slide+xml"/>
  <Override PartName="/ppt/slides/slide89.xml" ContentType="application/vnd.openxmlformats-officedocument.presentationml.slide+xml"/>
  <Override PartName="/ppt/slides/slide7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5.xml" ContentType="application/vnd.openxmlformats-officedocument.presentationml.slide+xml"/>
  <Override PartName="/ppt/slides/slide6.xml" ContentType="application/vnd.openxmlformats-officedocument.presentationml.slide+xml"/>
  <Override PartName="/ppt/slides/slide74.xml" ContentType="application/vnd.openxmlformats-officedocument.presentationml.slide+xml"/>
  <Override PartName="/ppt/slides/slide78.xml" ContentType="application/vnd.openxmlformats-officedocument.presentationml.slide+xml"/>
  <Override PartName="/ppt/slides/slide88.xml" ContentType="application/vnd.openxmlformats-officedocument.presentationml.slide+xml"/>
  <Override PartName="/ppt/slides/slide79.xml" ContentType="application/vnd.openxmlformats-officedocument.presentationml.slide+xml"/>
  <Override PartName="/ppt/slides/slide85.xml" ContentType="application/vnd.openxmlformats-officedocument.presentationml.slide+xml"/>
  <Override PartName="/ppt/slides/slide1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6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7.xml" ContentType="application/vnd.openxmlformats-officedocument.presentationml.slide+xml"/>
  <Override PartName="/ppt/slides/slide80.xml" ContentType="application/vnd.openxmlformats-officedocument.presentationml.slide+xml"/>
  <Override PartName="/ppt/slides/slide7.xml" ContentType="application/vnd.openxmlformats-officedocument.presentationml.slide+xml"/>
  <Override PartName="/ppt/slides/slide94.xml" ContentType="application/vnd.openxmlformats-officedocument.presentationml.slide+xml"/>
  <Override PartName="/ppt/slides/slide68.xml" ContentType="application/vnd.openxmlformats-officedocument.presentationml.slide+xml"/>
  <Override PartName="/ppt/slides/slide90.xml" ContentType="application/vnd.openxmlformats-officedocument.presentationml.slide+xml"/>
  <Override PartName="/ppt/slides/slide12.xml" ContentType="application/vnd.openxmlformats-officedocument.presentationml.slide+xml"/>
  <Override PartName="/ppt/slides/slide71.xml" ContentType="application/vnd.openxmlformats-officedocument.presentationml.slide+xml"/>
  <Override PartName="/ppt/slides/slide11.xml" ContentType="application/vnd.openxmlformats-officedocument.presentationml.slide+xml"/>
  <Override PartName="/ppt/slides/slide70.xml" ContentType="application/vnd.openxmlformats-officedocument.presentationml.slide+xml"/>
  <Override PartName="/ppt/slides/slide92.xml" ContentType="application/vnd.openxmlformats-officedocument.presentationml.slide+xml"/>
  <Override PartName="/ppt/slides/slide13.xml" ContentType="application/vnd.openxmlformats-officedocument.presentationml.slide+xml"/>
  <Override PartName="/ppt/slides/slide93.xml" ContentType="application/vnd.openxmlformats-officedocument.presentationml.slide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3.xml" ContentType="application/vnd.openxmlformats-officedocument.presentationml.slide+xml"/>
  <Override PartName="/ppt/slides/slide66.xml" ContentType="application/vnd.openxmlformats-officedocument.presentationml.slide+xml"/>
  <Override PartName="/ppt/slides/slide9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2.xml" ContentType="application/vnd.openxmlformats-officedocument.presentationml.slide+xml"/>
  <Override PartName="/ppt/slides/slide67.xml" ContentType="application/vnd.openxmlformats-officedocument.presentationml.slide+xml"/>
  <Override PartName="/ppt/slides/slide1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8"/>
  </p:notesMasterIdLst>
  <p:sldIdLst>
    <p:sldId id="311" r:id="rId2"/>
    <p:sldId id="263" r:id="rId3"/>
    <p:sldId id="336" r:id="rId4"/>
    <p:sldId id="273" r:id="rId5"/>
    <p:sldId id="312" r:id="rId6"/>
    <p:sldId id="341" r:id="rId7"/>
    <p:sldId id="342" r:id="rId8"/>
    <p:sldId id="313" r:id="rId9"/>
    <p:sldId id="316" r:id="rId10"/>
    <p:sldId id="282" r:id="rId11"/>
    <p:sldId id="340" r:id="rId12"/>
    <p:sldId id="292" r:id="rId13"/>
    <p:sldId id="294" r:id="rId14"/>
    <p:sldId id="310" r:id="rId15"/>
    <p:sldId id="338" r:id="rId16"/>
    <p:sldId id="314" r:id="rId17"/>
    <p:sldId id="318" r:id="rId18"/>
    <p:sldId id="319" r:id="rId19"/>
    <p:sldId id="320" r:id="rId20"/>
    <p:sldId id="321" r:id="rId21"/>
    <p:sldId id="322" r:id="rId22"/>
    <p:sldId id="537" r:id="rId23"/>
    <p:sldId id="343" r:id="rId24"/>
    <p:sldId id="345" r:id="rId25"/>
    <p:sldId id="346" r:id="rId26"/>
    <p:sldId id="375" r:id="rId27"/>
    <p:sldId id="376" r:id="rId28"/>
    <p:sldId id="377" r:id="rId29"/>
    <p:sldId id="378" r:id="rId30"/>
    <p:sldId id="379" r:id="rId31"/>
    <p:sldId id="380" r:id="rId32"/>
    <p:sldId id="382" r:id="rId33"/>
    <p:sldId id="386" r:id="rId34"/>
    <p:sldId id="384" r:id="rId35"/>
    <p:sldId id="540" r:id="rId36"/>
    <p:sldId id="385" r:id="rId37"/>
    <p:sldId id="388" r:id="rId38"/>
    <p:sldId id="541" r:id="rId39"/>
    <p:sldId id="389" r:id="rId40"/>
    <p:sldId id="390" r:id="rId41"/>
    <p:sldId id="392" r:id="rId42"/>
    <p:sldId id="394" r:id="rId43"/>
    <p:sldId id="395" r:id="rId44"/>
    <p:sldId id="397" r:id="rId45"/>
    <p:sldId id="538" r:id="rId46"/>
    <p:sldId id="564" r:id="rId47"/>
    <p:sldId id="539" r:id="rId48"/>
    <p:sldId id="399" r:id="rId49"/>
    <p:sldId id="565" r:id="rId50"/>
    <p:sldId id="401" r:id="rId51"/>
    <p:sldId id="489" r:id="rId52"/>
    <p:sldId id="496" r:id="rId53"/>
    <p:sldId id="495" r:id="rId54"/>
    <p:sldId id="542" r:id="rId55"/>
    <p:sldId id="494" r:id="rId56"/>
    <p:sldId id="493" r:id="rId57"/>
    <p:sldId id="492" r:id="rId58"/>
    <p:sldId id="491" r:id="rId59"/>
    <p:sldId id="501" r:id="rId60"/>
    <p:sldId id="502" r:id="rId61"/>
    <p:sldId id="503" r:id="rId62"/>
    <p:sldId id="505" r:id="rId63"/>
    <p:sldId id="507" r:id="rId64"/>
    <p:sldId id="509" r:id="rId65"/>
    <p:sldId id="510" r:id="rId66"/>
    <p:sldId id="511" r:id="rId67"/>
    <p:sldId id="512" r:id="rId68"/>
    <p:sldId id="513" r:id="rId69"/>
    <p:sldId id="514" r:id="rId70"/>
    <p:sldId id="515" r:id="rId71"/>
    <p:sldId id="516" r:id="rId72"/>
    <p:sldId id="517" r:id="rId73"/>
    <p:sldId id="520" r:id="rId74"/>
    <p:sldId id="567" r:id="rId75"/>
    <p:sldId id="521" r:id="rId76"/>
    <p:sldId id="522" r:id="rId77"/>
    <p:sldId id="523" r:id="rId78"/>
    <p:sldId id="524" r:id="rId79"/>
    <p:sldId id="525" r:id="rId80"/>
    <p:sldId id="526" r:id="rId81"/>
    <p:sldId id="527" r:id="rId82"/>
    <p:sldId id="528" r:id="rId83"/>
    <p:sldId id="529" r:id="rId84"/>
    <p:sldId id="531" r:id="rId85"/>
    <p:sldId id="532" r:id="rId86"/>
    <p:sldId id="533" r:id="rId87"/>
    <p:sldId id="534" r:id="rId88"/>
    <p:sldId id="536" r:id="rId89"/>
    <p:sldId id="553" r:id="rId90"/>
    <p:sldId id="556" r:id="rId91"/>
    <p:sldId id="558" r:id="rId92"/>
    <p:sldId id="535" r:id="rId93"/>
    <p:sldId id="549" r:id="rId94"/>
    <p:sldId id="550" r:id="rId95"/>
    <p:sldId id="552" r:id="rId96"/>
    <p:sldId id="569" r:id="rId97"/>
  </p:sldIdLst>
  <p:sldSz cx="4854575" cy="702151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9" autoAdjust="0"/>
    <p:restoredTop sz="98485" autoAdjust="0"/>
  </p:normalViewPr>
  <p:slideViewPr>
    <p:cSldViewPr>
      <p:cViewPr>
        <p:scale>
          <a:sx n="125" d="100"/>
          <a:sy n="125" d="100"/>
        </p:scale>
        <p:origin x="-3282" y="-78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ustomXml" Target="../customXml/item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105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4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4.emf"/></Relationships>
</file>

<file path=ppt/drawings/_rels/vmlDrawing9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1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561"/>
            <a:ext cx="5438140" cy="4466193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1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9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7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8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6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tiff"/><Relationship Id="rId4" Type="http://schemas.openxmlformats.org/officeDocument/2006/relationships/oleObject" Target="../embeddings/_________Microsoft_Office_Word_97_-_20037.doc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1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2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7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7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78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7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8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8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82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8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84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85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86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88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89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9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91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92.tif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96.png"/><Relationship Id="rId4" Type="http://schemas.openxmlformats.org/officeDocument/2006/relationships/oleObject" Target="../embeddings/_________Microsoft_Office_Word_97_-_200393.doc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98.png"/><Relationship Id="rId4" Type="http://schemas.openxmlformats.org/officeDocument/2006/relationships/oleObject" Target="../embeddings/_________Microsoft_Office_Word_97_-_200395.doc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00.png"/><Relationship Id="rId4" Type="http://schemas.openxmlformats.org/officeDocument/2006/relationships/oleObject" Target="../embeddings/_________Microsoft_Office_Word_97_-_200397.doc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02.png"/><Relationship Id="rId5" Type="http://schemas.openxmlformats.org/officeDocument/2006/relationships/oleObject" Target="../embeddings/_________Microsoft_Office_Word_97_-_200399.doc"/><Relationship Id="rId4" Type="http://schemas.openxmlformats.org/officeDocument/2006/relationships/oleObject" Target="../embeddings/_________Microsoft_Office_Word_97_-_200398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7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" name="Picture 5" descr="C:\Архив до 02.16\aNoskov_doks\КОМИССИИ\ПЗЗ\схемы\ПС ПЗЗ_9 от 05.18\ПУБЛИЧНЫЕ СЛУШАНИЯ по ПЗЗ\Схемы\готово\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5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20" descr="10_7000новый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8914" name="Picture 2" descr="C:\Архив до 02.16\aNoskov_doks\КОМИССИИ\ПЗЗ\схемы\ПС ПЗЗ_9 от 05.18\ПУБЛИЧНЫЕ СЛУШАНИЯ по ПЗЗ\Схемы\готово\1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3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7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1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0962" name="Picture 2" descr="C:\Архив до 02.16\aNoskov_doks\КОМИССИИ\ПЗЗ\схемы\ПС ПЗЗ_9 от 05.18\ПУБЛИЧНЫЕ СЛУШАНИЯ по ПЗЗ\Схемы\готово\1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9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6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3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7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1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1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3" name="Picture 4" descr="C:\Архив до 02.16\aNoskov_doks\КОМИССИИ\ПЗЗ\схемы\ПС ПЗЗ_9 от 05.18\ПУБЛИЧНЫЕ СЛУШАНИЯ по ПЗЗ\Схемы\готово\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1747" name="Picture 3" descr="C:\Архив до 02.16\aNoskov_doks\КОМИССИИ\ПЗЗ\схемы\ПС ПЗЗ_9 от 05.18\ПУБЛИЧНЫЕ СЛУШАНИЯ по ПЗЗ\Схемы\готово\2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771" name="Picture 3" descr="C:\Архив до 02.16\aNoskov_doks\КОМИССИИ\ПЗЗ\схемы\ПС ПЗЗ_9 от 05.18\ПУБЛИЧНЫЕ СЛУШАНИЯ по ПЗЗ\Схемы\готово\21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256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2565" name="Picture 5" descr="C:\Архив до 02.16\aNoskov_doks\КОМИССИИ\ПЗЗ\схемы\ПС ПЗЗ_9 от 05.18\ПУБЛИЧНЫЕ СЛУШАНИЯ по ПЗЗ\Схемы\готово\2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1" descr="23_5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5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0" descr="24_5000новый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88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22883" name="Picture 3" descr="C:\Архив до 02.16\aNoskov_doks\КОМИССИИ\ПЗЗ\схемы\ПС ПЗЗ_9 от 05.18\ПУБЛИЧНЫЕ СЛУШАНИЯ по ПЗЗ\Схемы\готово\2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257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1" descr="26_5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0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53603" name="Picture 3" descr="C:\Архив до 02.16\aNoskov_doks\КОМИССИИ\ПЗЗ\схемы\ПС ПЗЗ_9 от 05.18\ПУБЛИЧНЫЕ СЛУШАНИЯ по ПЗЗ\Схемы\готово\2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8721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8722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2" descr="C:\Архив до 02.16\aNoskov_doks\КОМИССИИ\ПЗЗ\схемы\ПС ПЗЗ_9 от 05.18\ПУБЛИЧНЫЕ СЛУШАНИЯ по ПЗЗ\Схемы\готово\2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7697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7698" name="Документ" r:id="rId3" imgW="4262628" imgH="126492" progId="Word.Document.8">
              <p:embed/>
            </p:oleObj>
          </a:graphicData>
        </a:graphic>
      </p:graphicFrame>
      <p:pic>
        <p:nvPicPr>
          <p:cNvPr id="157698" name="Picture 2" descr="C:\Архив до 02.16\aNoskov_doks\КОМИССИИ\ПЗЗ\схемы\ПС ПЗЗ_9 от 05.18\ПУБЛИЧНЫЕ СЛУШАНИЯ по ПЗЗ\Схемы\готово\Правки\2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1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3010" name="Picture 2" descr="C:\Архив до 02.16\aNoskov_doks\КОМИССИИ\ПЗЗ\схемы\ПС ПЗЗ_9 от 05.18\ПУБЛИЧНЫЕ СЛУШАНИЯ по ПЗЗ\Схемы\готово\3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en-US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6673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6674" name="Документ" r:id="rId3" imgW="4262628" imgH="126492" progId="Word.Document.8">
              <p:embed/>
            </p:oleObj>
          </a:graphicData>
        </a:graphic>
      </p:graphicFrame>
      <p:pic>
        <p:nvPicPr>
          <p:cNvPr id="156674" name="Picture 2" descr="C:\Архив до 02.16\aNoskov_doks\КОМИССИИ\ПЗЗ\схемы\ПС ПЗЗ_9 от 05.18\ПУБЛИЧНЫЕ СЛУШАНИЯ по ПЗЗ\Схемы\готово\3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5649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5650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Picture 2" descr="C:\Архив до 02.16\aNoskov_doks\КОМИССИИ\ПЗЗ\схемы\ПС ПЗЗ_9 от 05.18\ПУБЛИЧНЫЕ СЛУШАНИЯ по ПЗЗ\Схемы\готово\31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0771" name="Документ" r:id="rId3" imgW="4262628" imgH="126492" progId="Word.Document.8">
              <p:embed/>
            </p:oleObj>
          </a:graphicData>
        </a:graphic>
      </p:graphicFrame>
      <p:pic>
        <p:nvPicPr>
          <p:cNvPr id="160772" name="Picture 4" descr="C:\Архив до 02.16\aNoskov_doks\КОМИССИИ\ПЗЗ\схемы\ПС ПЗЗ_9 от 05.18\ПУБЛИЧНЫЕ СЛУШАНИЯ по ПЗЗ\Схемы\готово\3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4867" name="Документ" r:id="rId3" imgW="4262628" imgH="126492" progId="Word.Document.8">
              <p:embed/>
            </p:oleObj>
          </a:graphicData>
        </a:graphic>
      </p:graphicFrame>
      <p:pic>
        <p:nvPicPr>
          <p:cNvPr id="164867" name="Picture 3" descr="C:\Архив до 02.16\aNoskov_doks\КОМИССИИ\ПЗЗ\схемы\ПС ПЗЗ_9 от 05.18\ПУБЛИЧНЫЕ СЛУШАНИЯ по ПЗЗ\Схемы\готово\3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2819" name="Документ" r:id="rId3" imgW="4262628" imgH="126492" progId="Word.Document.8">
              <p:embed/>
            </p:oleObj>
          </a:graphicData>
        </a:graphic>
      </p:graphicFrame>
      <p:pic>
        <p:nvPicPr>
          <p:cNvPr id="162819" name="Picture 3" descr="C:\Архив до 02.16\aNoskov_doks\КОМИССИИ\ПЗЗ\схемы\ПС ПЗЗ_9 от 05.18\ПУБЛИЧНЫЕ СЛУШАНИЯ по ПЗЗ\Схемы\готово\3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683" name="Документ" r:id="rId3" imgW="4262628" imgH="126492" progId="Word.Document.8">
              <p:embed/>
            </p:oleObj>
          </a:graphicData>
        </a:graphic>
      </p:graphicFrame>
      <p:pic>
        <p:nvPicPr>
          <p:cNvPr id="327683" name="Picture 3" descr="C:\Архив до 02.16\aNoskov_doks\КОМИССИИ\ПЗЗ\схемы\ПС ПЗЗ_9 от 05.18\ПУБЛИЧНЫЕ СЛУШАНИЯ по ПЗЗ\Схемы\готово\3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43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37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6915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Содержимое 10" descr="38_2500новый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8707" name="Документ" r:id="rId3" imgW="4262628" imgH="126492" progId="Word.Document.8">
              <p:embed/>
            </p:oleObj>
          </a:graphicData>
        </a:graphic>
      </p:graphicFrame>
      <p:pic>
        <p:nvPicPr>
          <p:cNvPr id="328707" name="Picture 3" descr="C:\Архив до 02.16\aNoskov_doks\КОМИССИИ\ПЗЗ\схемы\ПС ПЗЗ_9 от 05.18\ПУБЛИЧНЫЕ СЛУШАНИЯ по ПЗЗ\Схемы\готово\37-1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7939" name="Документ" r:id="rId3" imgW="4262628" imgH="126492" progId="Word.Document.8">
              <p:embed/>
            </p:oleObj>
          </a:graphicData>
        </a:graphic>
      </p:graphicFrame>
      <p:pic>
        <p:nvPicPr>
          <p:cNvPr id="167939" name="Picture 3" descr="C:\Архив до 02.16\aNoskov_doks\КОМИССИИ\ПЗЗ\схемы\ПС ПЗЗ_9 от 05.18\ПУБЛИЧНЫЕ СЛУШАНИЯ по ПЗЗ\Схемы\готово\4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9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8963" name="Документ" r:id="rId3" imgW="4262628" imgH="126492" progId="Word.Document.8">
              <p:embed/>
            </p:oleObj>
          </a:graphicData>
        </a:graphic>
      </p:graphicFrame>
      <p:pic>
        <p:nvPicPr>
          <p:cNvPr id="168963" name="Picture 3" descr="C:\Архив до 02.16\aNoskov_doks\КОМИССИИ\ПЗЗ\схемы\ПС ПЗЗ_9 от 05.18\ПУБЛИЧНЫЕ СЛУШАНИЯ по ПЗЗ\Схемы\готово\4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Совета </a:t>
            </a:r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1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1011" name="Документ" r:id="rId3" imgW="4262628" imgH="126492" progId="Word.Document.8">
              <p:embed/>
            </p:oleObj>
          </a:graphicData>
        </a:graphic>
      </p:graphicFrame>
      <p:pic>
        <p:nvPicPr>
          <p:cNvPr id="171011" name="Picture 3" descr="C:\Архив до 02.16\aNoskov_doks\КОМИССИИ\ПЗЗ\схемы\ПС ПЗЗ_9 от 05.18\ПУБЛИЧНЫЕ СЛУШАНИЯ по ПЗЗ\Схемы\готово\4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3059" name="Документ" r:id="rId3" imgW="4262628" imgH="126492" progId="Word.Document.8">
              <p:embed/>
            </p:oleObj>
          </a:graphicData>
        </a:graphic>
      </p:graphicFrame>
      <p:pic>
        <p:nvPicPr>
          <p:cNvPr id="173059" name="Picture 3" descr="C:\Архив до 02.16\aNoskov_doks\КОМИССИИ\ПЗЗ\схемы\ПС ПЗЗ_9 от 05.18\ПУБЛИЧНЫЕ СЛУШАНИЯ по ПЗЗ\Схемы\готово\4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083" name="Документ" r:id="rId3" imgW="4262628" imgH="126492" progId="Word.Document.8">
              <p:embed/>
            </p:oleObj>
          </a:graphicData>
        </a:graphic>
      </p:graphicFrame>
      <p:pic>
        <p:nvPicPr>
          <p:cNvPr id="174083" name="Picture 3" descr="C:\Архив до 02.16\aNoskov_doks\КОМИССИИ\ПЗЗ\схемы\ПС ПЗЗ_9 от 05.18\ПУБЛИЧНЫЕ СЛУШАНИЯ по ПЗЗ\Схемы\готово\4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6131" name="Документ" r:id="rId3" imgW="4262628" imgH="126492" progId="Word.Document.8">
              <p:embed/>
            </p:oleObj>
          </a:graphicData>
        </a:graphic>
      </p:graphicFrame>
      <p:pic>
        <p:nvPicPr>
          <p:cNvPr id="176131" name="Picture 3" descr="C:\Архив до 02.16\aNoskov_doks\КОМИССИИ\ПЗЗ\схемы\ПС ПЗЗ_9 от 05.18\ПУБЛИЧНЫЕ СЛУШАНИЯ по ПЗЗ\Схемы\готово\4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3587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47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1235" name="Документ" r:id="rId3" imgW="4262628" imgH="126492" progId="Word.Document.8">
              <p:embed/>
            </p:oleObj>
          </a:graphicData>
        </a:graphic>
      </p:graphicFrame>
      <p:pic>
        <p:nvPicPr>
          <p:cNvPr id="351236" name="Picture 4" descr="C:\Архив до 02.16\aNoskov_doks\КОМИССИИ\ПЗЗ\схемы\ПС ПЗЗ_9 от 05.18\ПУБЛИЧНЫЕ СЛУШАНИЯ по ПЗЗ\Схемы\готово\Правки\48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4611" name="Документ" r:id="rId3" imgW="4262628" imgH="126492" progId="Word.Document.8">
              <p:embed/>
            </p:oleObj>
          </a:graphicData>
        </a:graphic>
      </p:graphicFrame>
      <p:pic>
        <p:nvPicPr>
          <p:cNvPr id="324611" name="Picture 3" descr="C:\Архив до 02.16\aNoskov_doks\КОМИССИИ\ПЗЗ\схемы\ПС ПЗЗ_9 от 05.18\ПУБЛИЧНЫЕ СЛУШАНИЯ по ПЗЗ\Схемы\готово\48_1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8179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5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2259" name="Документ" r:id="rId3" imgW="4262628" imgH="126492" progId="Word.Document.8">
              <p:embed/>
            </p:oleObj>
          </a:graphicData>
        </a:graphic>
      </p:graphicFrame>
      <p:pic>
        <p:nvPicPr>
          <p:cNvPr id="352259" name="Picture 3" descr="C:\Архив до 02.16\aNoskov_doks\КОМИССИИ\ПЗЗ\схемы\ПС ПЗЗ_9 от 05.18\ПУБЛИЧНЫЕ СЛУШАНИЯ по ПЗЗ\Схемы\готово\Правки\5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3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0227" name="Документ" r:id="rId3" imgW="4262628" imgH="126492" progId="Word.Document.8">
              <p:embed/>
            </p:oleObj>
          </a:graphicData>
        </a:graphic>
      </p:graphicFrame>
      <p:pic>
        <p:nvPicPr>
          <p:cNvPr id="180227" name="Picture 3" descr="C:\Архив до 02.16\aNoskov_doks\КОМИССИИ\ПЗЗ\схемы\ПС ПЗЗ_9 от 05.18\ПУБЛИЧНЫЕ СЛУШАНИЯ по ПЗЗ\Схемы\готово\5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1363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5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8531" name="Документ" r:id="rId3" imgW="4262628" imgH="126492" progId="Word.Document.8">
              <p:embed/>
            </p:oleObj>
          </a:graphicData>
        </a:graphic>
      </p:graphicFrame>
      <p:pic>
        <p:nvPicPr>
          <p:cNvPr id="278531" name="Picture 3" descr="C:\Архив до 02.16\aNoskov_doks\КОМИССИИ\ПЗЗ\схемы\ПС ПЗЗ_9 от 05.18\ПУБЛИЧНЫЕ СЛУШАНИЯ по ПЗЗ\Схемы\готово\53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7507" name="Документ" r:id="rId3" imgW="4262628" imgH="126492" progId="Word.Document.8">
              <p:embed/>
            </p:oleObj>
          </a:graphicData>
        </a:graphic>
      </p:graphicFrame>
      <p:pic>
        <p:nvPicPr>
          <p:cNvPr id="277507" name="Picture 3" descr="C:\Архив до 02.16\aNoskov_doks\КОМИССИИ\ПЗЗ\схемы\ПС ПЗЗ_9 от 05.18\ПУБЛИЧНЫЕ СЛУШАНИЯ по ПЗЗ\Схемы\готово\5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9731" name="Документ" r:id="rId3" imgW="4262628" imgH="126492" progId="Word.Document.8">
              <p:embed/>
            </p:oleObj>
          </a:graphicData>
        </a:graphic>
      </p:graphicFrame>
      <p:pic>
        <p:nvPicPr>
          <p:cNvPr id="329731" name="Picture 3" descr="C:\Архив до 02.16\aNoskov_doks\КОМИССИИ\ПЗЗ\схемы\ПС ПЗЗ_9 от 05.18\ПУБЛИЧНЫЕ СЛУШАНИЯ по ПЗЗ\Схемы\готово\5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6483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Picture 3" descr="C:\Архив до 02.16\aNoskov_doks\КОМИССИИ\ПЗЗ\схемы\ПС ПЗЗ_9 от 05.18\ПУБЛИЧНЫЕ СЛУШАНИЯ по ПЗЗ\Схемы\готово\56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5459" name="Документ" r:id="rId3" imgW="4262628" imgH="126492" progId="Word.Document.8">
              <p:embed/>
            </p:oleObj>
          </a:graphicData>
        </a:graphic>
      </p:graphicFrame>
      <p:pic>
        <p:nvPicPr>
          <p:cNvPr id="275459" name="Picture 3" descr="C:\Архив до 02.16\aNoskov_doks\КОМИССИИ\ПЗЗ\схемы\ПС ПЗЗ_9 от 05.18\ПУБЛИЧНЫЕ СЛУШАНИЯ по ПЗЗ\Схемы\готово\5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4435" name="Документ" r:id="rId3" imgW="4262628" imgH="126492" progId="Word.Document.8">
              <p:embed/>
            </p:oleObj>
          </a:graphicData>
        </a:graphic>
      </p:graphicFrame>
      <p:pic>
        <p:nvPicPr>
          <p:cNvPr id="274435" name="Picture 3" descr="C:\Архив до 02.16\aNoskov_doks\КОМИССИИ\ПЗЗ\схемы\ПС ПЗЗ_9 от 05.18\ПУБЛИЧНЫЕ СЛУШАНИЯ по ПЗЗ\Схемы\готово\5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3411" name="Документ" r:id="rId3" imgW="4262628" imgH="126492" progId="Word.Document.8">
              <p:embed/>
            </p:oleObj>
          </a:graphicData>
        </a:graphic>
      </p:graphicFrame>
      <p:pic>
        <p:nvPicPr>
          <p:cNvPr id="273411" name="Picture 3" descr="C:\Архив до 02.16\aNoskov_doks\КОМИССИИ\ПЗЗ\схемы\ПС ПЗЗ_9 от 05.18\ПУБЛИЧНЫЕ СЛУШАНИЯ по ПЗЗ\Схемы\готово\5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3651" name="Документ" r:id="rId3" imgW="4262628" imgH="126492" progId="Word.Document.8">
              <p:embed/>
            </p:oleObj>
          </a:graphicData>
        </a:graphic>
      </p:graphicFrame>
      <p:pic>
        <p:nvPicPr>
          <p:cNvPr id="283651" name="Picture 3" descr="C:\Архив до 02.16\aNoskov_doks\КОМИССИИ\ПЗЗ\схемы\ПС ПЗЗ_9 от 05.18\ПУБЛИЧНЫЕ СЛУШАНИЯ по ПЗЗ\Схемы\готово\6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09571" name="Picture 3" descr="C:\Архив до 02.16\aNoskov_doks\КОМИССИИ\ПЗЗ\схемы\ПС ПЗЗ_9 от 05.18\ПУБЛИЧНЫЕ СЛУШАНИЯ по ПЗЗ\Схемы\готово\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4675" name="Документ" r:id="rId3" imgW="4262628" imgH="126492" progId="Word.Document.8">
              <p:embed/>
            </p:oleObj>
          </a:graphicData>
        </a:graphic>
      </p:graphicFrame>
      <p:pic>
        <p:nvPicPr>
          <p:cNvPr id="284675" name="Picture 3" descr="C:\Архив до 02.16\aNoskov_doks\КОМИССИИ\ПЗЗ\схемы\ПС ПЗЗ_9 от 05.18\ПУБЛИЧНЫЕ СЛУШАНИЯ по ПЗЗ\Схемы\готово\6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5699" name="Документ" r:id="rId3" imgW="4262628" imgH="126492" progId="Word.Document.8">
              <p:embed/>
            </p:oleObj>
          </a:graphicData>
        </a:graphic>
      </p:graphicFrame>
      <p:pic>
        <p:nvPicPr>
          <p:cNvPr id="285699" name="Picture 3" descr="C:\Архив до 02.16\aNoskov_doks\КОМИССИИ\ПЗЗ\схемы\ПС ПЗЗ_9 от 05.18\ПУБЛИЧНЫЕ СЛУШАНИЯ по ПЗЗ\Схемы\готово\6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7747" name="Документ" r:id="rId3" imgW="4262628" imgH="126492" progId="Word.Document.8">
              <p:embed/>
            </p:oleObj>
          </a:graphicData>
        </a:graphic>
      </p:graphicFrame>
      <p:pic>
        <p:nvPicPr>
          <p:cNvPr id="287747" name="Picture 3" descr="C:\Архив до 02.16\aNoskov_doks\КОМИССИИ\ПЗЗ\схемы\ПС ПЗЗ_9 от 05.18\ПУБЛИЧНЫЕ СЛУШАНИЯ по ПЗЗ\Схемы\готово\6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9795" name="Документ" r:id="rId3" imgW="4262628" imgH="126492" progId="Word.Document.8">
              <p:embed/>
            </p:oleObj>
          </a:graphicData>
        </a:graphic>
      </p:graphicFrame>
      <p:pic>
        <p:nvPicPr>
          <p:cNvPr id="289795" name="Picture 3" descr="C:\Архив до 02.16\aNoskov_doks\КОМИССИИ\ПЗЗ\схемы\ПС ПЗЗ_9 от 05.18\ПУБЛИЧНЫЕ СЛУШАНИЯ по ПЗЗ\Схемы\готово\65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1843" name="Документ" r:id="rId3" imgW="4262628" imgH="126492" progId="Word.Document.8">
              <p:embed/>
            </p:oleObj>
          </a:graphicData>
        </a:graphic>
      </p:graphicFrame>
      <p:pic>
        <p:nvPicPr>
          <p:cNvPr id="291843" name="Picture 3" descr="C:\Архив до 02.16\aNoskov_doks\КОМИССИИ\ПЗЗ\схемы\ПС ПЗЗ_9 от 05.18\ПУБЛИЧНЫЕ СЛУШАНИЯ по ПЗЗ\Схемы\готово\67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2867" name="Документ" r:id="rId3" imgW="4262628" imgH="126492" progId="Word.Document.8">
              <p:embed/>
            </p:oleObj>
          </a:graphicData>
        </a:graphic>
      </p:graphicFrame>
      <p:pic>
        <p:nvPicPr>
          <p:cNvPr id="292867" name="Picture 3" descr="C:\Архив до 02.16\aNoskov_doks\КОМИССИИ\ПЗЗ\схемы\ПС ПЗЗ_9 от 05.18\ПУБЛИЧНЫЕ СЛУШАНИЯ по ПЗЗ\Схемы\готово\68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3891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7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4915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Правки\7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5939" name="Документ" r:id="rId3" imgW="4262628" imgH="126492" progId="Word.Document.8">
              <p:embed/>
            </p:oleObj>
          </a:graphicData>
        </a:graphic>
      </p:graphicFrame>
      <p:pic>
        <p:nvPicPr>
          <p:cNvPr id="295939" name="Picture 3" descr="C:\Архив до 02.16\aNoskov_doks\КОМИССИИ\ПЗЗ\схемы\ПС ПЗЗ_9 от 05.18\ПУБЛИЧНЫЕ СЛУШАНИЯ по ПЗЗ\Схемы\готово\7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6963" name="Документ" r:id="rId3" imgW="4262628" imgH="126492" progId="Word.Document.8">
              <p:embed/>
            </p:oleObj>
          </a:graphicData>
        </a:graphic>
      </p:graphicFrame>
      <p:pic>
        <p:nvPicPr>
          <p:cNvPr id="296963" name="Picture 3" descr="C:\Архив до 02.16\aNoskov_doks\КОМИССИИ\ПЗЗ\схемы\ПС ПЗЗ_9 от 05.18\ПУБЛИЧНЫЕ СЛУШАНИЯ по ПЗЗ\Схемы\готово\7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0595" name="Документ" r:id="rId4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10595" name="Picture 3" descr="C:\Архив до 02.16\aNoskov_doks\КОМИССИИ\ПЗЗ\схемы\ПС ПЗЗ_9 от 05.18\ПУБЛИЧНЫЕ СЛУШАНИЯ по ПЗЗ\Схемы\готово\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7987" name="Документ" r:id="rId3" imgW="4262628" imgH="126492" progId="Word.Document.8">
              <p:embed/>
            </p:oleObj>
          </a:graphicData>
        </a:graphic>
      </p:graphicFrame>
      <p:pic>
        <p:nvPicPr>
          <p:cNvPr id="297987" name="Picture 3" descr="C:\Архив до 02.16\aNoskov_doks\КОМИССИИ\ПЗЗ\схемы\ПС ПЗЗ_9 от 05.18\ПУБЛИЧНЫЕ СЛУШАНИЯ по ПЗЗ\Схемы\готово\7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9011" name="Документ" r:id="rId3" imgW="4262628" imgH="126492" progId="Word.Document.8">
              <p:embed/>
            </p:oleObj>
          </a:graphicData>
        </a:graphic>
      </p:graphicFrame>
      <p:pic>
        <p:nvPicPr>
          <p:cNvPr id="299019" name="Picture 11" descr="C:\Архив до 02.16\aNoskov_doks\КОМИССИИ\ПЗЗ\схемы\ПС ПЗЗ_9 от 05.18\ПУБЛИЧНЫЕ СЛУШАНИЯ по ПЗЗ\Схемы\готово\7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0035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Содержимое 10" descr="78_2500_3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3107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Содержимое 10" descr="80_7000_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4307" name="Документ" r:id="rId3" imgW="4262628" imgH="126492" progId="Word.Document.8">
              <p:embed/>
            </p:oleObj>
          </a:graphicData>
        </a:graphic>
      </p:graphicFrame>
      <p:pic>
        <p:nvPicPr>
          <p:cNvPr id="354307" name="Picture 3" descr="C:\Архив до 02.16\aNoskov_doks\КОМИССИИ\ПЗЗ\схемы\ПС ПЗЗ_9 от 05.18\ПУБЛИЧНЫЕ СЛУШАНИЯ по ПЗЗ\Схемы\готово\Правки\81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5155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Содержимое 10" descr="82_5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6179" name="Документ" r:id="rId3" imgW="4262628" imgH="126492" progId="Word.Document.8">
              <p:embed/>
            </p:oleObj>
          </a:graphicData>
        </a:graphic>
      </p:graphicFrame>
      <p:pic>
        <p:nvPicPr>
          <p:cNvPr id="306179" name="Picture 3" descr="C:\Архив до 02.16\aNoskov_doks\КОМИССИИ\ПЗЗ\схемы\ПС ПЗЗ_9 от 05.18\ПУБЛИЧНЫЕ СЛУШАНИЯ по ПЗЗ\Схемы\готово\7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203" name="Документ" r:id="rId3" imgW="4262628" imgH="126492" progId="Word.Document.8">
              <p:embed/>
            </p:oleObj>
          </a:graphicData>
        </a:graphic>
      </p:graphicFrame>
      <p:pic>
        <p:nvPicPr>
          <p:cNvPr id="307203" name="Picture 3" descr="C:\Архив до 02.16\aNoskov_doks\КОМИССИИ\ПЗЗ\схемы\ПС ПЗЗ_9 от 05.18\ПУБЛИЧНЫЕ СЛУШАНИЯ по ПЗЗ\Схемы\готово\8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8227" name="Документ" r:id="rId3" imgW="4262628" imgH="126492" progId="Word.Document.8">
              <p:embed/>
            </p:oleObj>
          </a:graphicData>
        </a:graphic>
      </p:graphicFrame>
      <p:pic>
        <p:nvPicPr>
          <p:cNvPr id="308228" name="Picture 4" descr="C:\Архив до 02.16\aNoskov_doks\КОМИССИИ\ПЗЗ\схемы\ПС ПЗЗ_9 от 05.18\ПУБЛИЧНЫЕ СЛУШАНИЯ по ПЗЗ\Схемы\готово\Правки\85-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9251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8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7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0" descr="8_30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9055" y="1926580"/>
            <a:ext cx="4248472" cy="307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0275" name="Документ" r:id="rId3" imgW="4262628" imgH="126492" progId="Word.Document.8">
              <p:embed/>
            </p:oleObj>
          </a:graphicData>
        </a:graphic>
      </p:graphicFrame>
      <p:pic>
        <p:nvPicPr>
          <p:cNvPr id="310275" name="Picture 3" descr="C:\Архив до 02.16\aNoskov_doks\КОМИССИИ\ПЗЗ\схемы\ПС ПЗЗ_9 от 05.18\ПУБЛИЧНЫЕ СЛУШАНИЯ по ПЗЗ\Схемы\готово\8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1299" name="Документ" r:id="rId3" imgW="4262628" imgH="126492" progId="Word.Document.8">
              <p:embed/>
            </p:oleObj>
          </a:graphicData>
        </a:graphic>
      </p:graphicFrame>
      <p:pic>
        <p:nvPicPr>
          <p:cNvPr id="311299" name="Picture 3" descr="C:\Архив до 02.16\aNoskov_doks\КОМИССИИ\ПЗЗ\схемы\ПС ПЗЗ_9 от 05.18\ПУБЛИЧНЫЕ СЛУШАНИЯ по ПЗЗ\Схемы\готово\8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2323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8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3347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5395" name="Документ" r:id="rId3" imgW="4262628" imgH="126492" progId="Word.Document.8">
              <p:embed/>
            </p:oleObj>
          </a:graphicData>
        </a:graphic>
      </p:graphicFrame>
      <p:pic>
        <p:nvPicPr>
          <p:cNvPr id="315395" name="Picture 3" descr="C:\Архив до 02.16\aNoskov_doks\КОМИССИИ\ПЗЗ\схемы\ПС ПЗЗ_9 от 05.18\ПУБЛИЧНЫЕ СЛУШАНИЯ по ПЗЗ\Схемы\готово\88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6419" name="Документ" r:id="rId3" imgW="4262628" imgH="126492" progId="Word.Document.8">
              <p:embed/>
            </p:oleObj>
          </a:graphicData>
        </a:graphic>
      </p:graphicFrame>
      <p:pic>
        <p:nvPicPr>
          <p:cNvPr id="316420" name="Picture 4" descr="C:\Архив до 02.16\aNoskov_doks\КОМИССИИ\ПЗЗ\схемы\ПС ПЗЗ_9 от 05.18\ПУБЛИЧНЫЕ СЛУШАНИЯ по ПЗЗ\Схемы\готово\8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43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Содержимое 10" descr="94_7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8467" name="Документ" r:id="rId3" imgW="4262628" imgH="126492" progId="Word.Document.8">
              <p:embed/>
            </p:oleObj>
          </a:graphicData>
        </a:graphic>
      </p:graphicFrame>
      <p:pic>
        <p:nvPicPr>
          <p:cNvPr id="318467" name="Picture 3" descr="C:\Архив до 02.16\aNoskov_doks\КОМИССИИ\ПЗЗ\схемы\ПС ПЗЗ_9 от 05.18\ПУБЛИЧНЫЕ СЛУШАНИЯ по ПЗЗ\Схемы\готово\9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0515" name="Документ" r:id="rId3" imgW="4262628" imgH="126492" progId="Word.Document.8">
              <p:embed/>
            </p:oleObj>
          </a:graphicData>
        </a:graphic>
      </p:graphicFrame>
      <p:pic>
        <p:nvPicPr>
          <p:cNvPr id="320515" name="Picture 3" descr="C:\Архив до 02.16\aNoskov_doks\КОМИССИИ\ПЗЗ\схемы\ПС ПЗЗ_9 от 05.18\ПУБЛИЧНЫЕ СЛУШАНИЯ по ПЗЗ\Схемы\готово\9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3043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7-Н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1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7139" name="Документ" r:id="rId3" imgW="4262628" imgH="126492" progId="Word.Document.8">
              <p:embed/>
            </p:oleObj>
          </a:graphicData>
        </a:graphic>
      </p:graphicFrame>
      <p:pic>
        <p:nvPicPr>
          <p:cNvPr id="347139" name="Picture 3" descr="C:\Архив до 02.16\aNoskov_doks\КОМИССИИ\ПЗЗ\схемы\ПС ПЗЗ_9 от 05.18\ПУБЛИЧНЫЕ СЛУШАНИЯ по ПЗЗ\Схемы\готово\9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9187" name="Документ" r:id="rId3" imgW="4262628" imgH="126492" progId="Word.Document.8">
              <p:embed/>
            </p:oleObj>
          </a:graphicData>
        </a:graphic>
      </p:graphicFrame>
      <p:pic>
        <p:nvPicPr>
          <p:cNvPr id="349187" name="Picture 3" descr="C:\Архив до 02.16\aNoskov_doks\КОМИССИИ\ПЗЗ\схемы\ПС ПЗЗ_9 от 05.18\ПУБЛИЧНЫЕ СЛУШАНИЯ по ПЗЗ\Схемы\готово\97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Содержимое 4" descr="КУРТ Н общ.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625" y="1048816"/>
            <a:ext cx="4032250" cy="591832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38948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66540"/>
          <a:ext cx="4257675" cy="386085"/>
        </p:xfrm>
        <a:graphic>
          <a:graphicData uri="http://schemas.openxmlformats.org/presentationml/2006/ole">
            <p:oleObj spid="_x0000_s338949" name="Document" r:id="rId4" imgW="4259621" imgH="387828" progId="Word.Document.8">
              <p:embed/>
            </p:oleObj>
          </a:graphicData>
        </a:graphic>
      </p:graphicFrame>
      <p:pic>
        <p:nvPicPr>
          <p:cNvPr id="11" name="Содержимое 16" descr="51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139255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39972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339973" name="Document" r:id="rId4" imgW="4259621" imgH="387828" progId="Word.Document.8">
              <p:embed/>
            </p:oleObj>
          </a:graphicData>
        </a:graphic>
      </p:graphicFrame>
      <p:pic>
        <p:nvPicPr>
          <p:cNvPr id="13" name="Содержимое 13" descr="52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Овал 13"/>
          <p:cNvSpPr/>
          <p:nvPr/>
        </p:nvSpPr>
        <p:spPr bwMode="auto">
          <a:xfrm>
            <a:off x="228327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52785"/>
          <a:ext cx="4284662" cy="385763"/>
        </p:xfrm>
        <a:graphic>
          <a:graphicData uri="http://schemas.openxmlformats.org/presentationml/2006/ole">
            <p:oleObj spid="_x0000_s342020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6400" y="1571625"/>
          <a:ext cx="4227513" cy="382588"/>
        </p:xfrm>
        <a:graphic>
          <a:graphicData uri="http://schemas.openxmlformats.org/presentationml/2006/ole">
            <p:oleObj spid="_x0000_s342021" name="Document" r:id="rId4" imgW="4259621" imgH="387828" progId="Word.Document.8">
              <p:embed/>
            </p:oleObj>
          </a:graphicData>
        </a:graphic>
      </p:graphicFrame>
      <p:pic>
        <p:nvPicPr>
          <p:cNvPr id="13" name="Содержимое 14" descr="53_7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283271" y="307870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56356" name="Document" r:id="rId4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356357" name="Document" r:id="rId5" imgW="4259621" imgH="387828" progId="Word.Document.8">
              <p:embed/>
            </p:oleObj>
          </a:graphicData>
        </a:graphic>
      </p:graphicFrame>
      <p:pic>
        <p:nvPicPr>
          <p:cNvPr id="11" name="Содержимое 15" descr="55_500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67047" y="1854572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Овал 12"/>
          <p:cNvSpPr/>
          <p:nvPr/>
        </p:nvSpPr>
        <p:spPr bwMode="auto">
          <a:xfrm>
            <a:off x="2283271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6KDV5W64NSFS-385-14979</_dlc_DocId>
    <_dlc_DocIdUrl xmlns="746016b1-ecc9-410e-95eb-a13f7eb3881b">
      <Url>http://port.admnsk.ru/sites/main/sovet/_layouts/DocIdRedir.aspx?ID=6KDV5W64NSFS-385-14979</Url>
      <Description>6KDV5W64NSFS-385-14979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309FEBD-DD1E-43C4-B9A1-83A63860BB70}"/>
</file>

<file path=customXml/itemProps2.xml><?xml version="1.0" encoding="utf-8"?>
<ds:datastoreItem xmlns:ds="http://schemas.openxmlformats.org/officeDocument/2006/customXml" ds:itemID="{A6B1FB65-89F1-4428-9156-E0EE41931F01}"/>
</file>

<file path=customXml/itemProps3.xml><?xml version="1.0" encoding="utf-8"?>
<ds:datastoreItem xmlns:ds="http://schemas.openxmlformats.org/officeDocument/2006/customXml" ds:itemID="{E00AC7CD-5D2C-430A-A4E5-C97D8FFD9483}"/>
</file>

<file path=customXml/itemProps4.xml><?xml version="1.0" encoding="utf-8"?>
<ds:datastoreItem xmlns:ds="http://schemas.openxmlformats.org/officeDocument/2006/customXml" ds:itemID="{364AA0F6-12F1-4247-AC18-52876E13FC00}"/>
</file>

<file path=docProps/app.xml><?xml version="1.0" encoding="utf-8"?>
<Properties xmlns="http://schemas.openxmlformats.org/officeDocument/2006/extended-properties" xmlns:vt="http://schemas.openxmlformats.org/officeDocument/2006/docPropsVTypes">
  <TotalTime>26189</TotalTime>
  <Words>1542</Words>
  <Application>Microsoft Office PowerPoint</Application>
  <PresentationFormat>Произвольный</PresentationFormat>
  <Paragraphs>489</Paragraphs>
  <Slides>96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99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ipyzhova</cp:lastModifiedBy>
  <cp:revision>1594</cp:revision>
  <cp:lastPrinted>2012-08-27T09:07:18Z</cp:lastPrinted>
  <dcterms:created xsi:type="dcterms:W3CDTF">2008-01-10T06:36:37Z</dcterms:created>
  <dcterms:modified xsi:type="dcterms:W3CDTF">2018-10-22T06:35:33Z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a16cea7e-4375-450f-96a4-6598a6eeb867</vt:lpwstr>
  </property>
</Properties>
</file>