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5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3" r:id="rId35"/>
    <p:sldId id="289" r:id="rId36"/>
    <p:sldId id="290" r:id="rId37"/>
    <p:sldId id="291" r:id="rId38"/>
    <p:sldId id="292" r:id="rId39"/>
  </p:sldIdLst>
  <p:sldSz cx="5321300" cy="75565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22" autoAdjust="0"/>
  </p:normalViewPr>
  <p:slideViewPr>
    <p:cSldViewPr>
      <p:cViewPr varScale="1">
        <p:scale>
          <a:sx n="99" d="100"/>
          <a:sy n="99" d="100"/>
        </p:scale>
        <p:origin x="321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47" Type="http://schemas.openxmlformats.org/officeDocument/2006/relationships/customXml" Target="../customXml/item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10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11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 b="20756"/>
          <a:stretch>
            <a:fillRect/>
          </a:stretch>
        </p:blipFill>
        <p:spPr>
          <a:xfrm>
            <a:off x="0" y="1720850"/>
            <a:ext cx="5321300" cy="426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12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 b="20756"/>
          <a:stretch>
            <a:fillRect/>
          </a:stretch>
        </p:blipFill>
        <p:spPr>
          <a:xfrm>
            <a:off x="0" y="1644650"/>
            <a:ext cx="5321300" cy="4343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13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14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15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 b="20462"/>
          <a:stretch>
            <a:fillRect/>
          </a:stretch>
        </p:blipFill>
        <p:spPr>
          <a:xfrm>
            <a:off x="0" y="1720850"/>
            <a:ext cx="5321300" cy="42894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16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17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 b="20756"/>
          <a:stretch>
            <a:fillRect/>
          </a:stretch>
        </p:blipFill>
        <p:spPr>
          <a:xfrm>
            <a:off x="0" y="1949450"/>
            <a:ext cx="5321300" cy="4038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18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19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 b="20756"/>
          <a:stretch>
            <a:fillRect/>
          </a:stretch>
        </p:blipFill>
        <p:spPr>
          <a:xfrm>
            <a:off x="0" y="1720850"/>
            <a:ext cx="5321300" cy="426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20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 b="20756"/>
          <a:stretch>
            <a:fillRect/>
          </a:stretch>
        </p:blipFill>
        <p:spPr>
          <a:xfrm>
            <a:off x="0" y="1568450"/>
            <a:ext cx="5321300" cy="441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21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22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23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24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25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 b="20756"/>
          <a:stretch>
            <a:fillRect/>
          </a:stretch>
        </p:blipFill>
        <p:spPr>
          <a:xfrm>
            <a:off x="0" y="1720850"/>
            <a:ext cx="5321300" cy="426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0751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26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27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28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 b="20756"/>
          <a:stretch>
            <a:fillRect/>
          </a:stretch>
        </p:blipFill>
        <p:spPr>
          <a:xfrm>
            <a:off x="0" y="1797050"/>
            <a:ext cx="5321300" cy="4191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29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30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 b="20756"/>
          <a:stretch>
            <a:fillRect/>
          </a:stretch>
        </p:blipFill>
        <p:spPr>
          <a:xfrm>
            <a:off x="0" y="1644650"/>
            <a:ext cx="5321300" cy="4343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31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 b="20756"/>
          <a:stretch>
            <a:fillRect/>
          </a:stretch>
        </p:blipFill>
        <p:spPr>
          <a:xfrm>
            <a:off x="0" y="1644650"/>
            <a:ext cx="5321300" cy="4343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32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33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103010001-015\схемы\ПЗЗ_2024_лайт версия_с ГП_без ПСЛ\1_Проект решения\КРТ общ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980"/>
            <a:ext cx="5321300" cy="751952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55714" y="130625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34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8000" y="784675"/>
            <a:ext cx="162256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 r="2745" b="68152"/>
          <a:stretch>
            <a:fillRect/>
          </a:stretch>
        </p:blipFill>
        <p:spPr>
          <a:xfrm>
            <a:off x="0" y="1568450"/>
            <a:ext cx="5175250" cy="838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35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Sidorenko\Desktop\схема прав 2.png"/>
          <p:cNvPicPr>
            <a:picLocks noChangeAspect="1" noChangeArrowheads="1"/>
          </p:cNvPicPr>
          <p:nvPr/>
        </p:nvPicPr>
        <p:blipFill>
          <a:blip r:embed="rId3" cstate="print"/>
          <a:srcRect b="2433"/>
          <a:stretch>
            <a:fillRect/>
          </a:stretch>
        </p:blipFill>
        <p:spPr bwMode="auto">
          <a:xfrm>
            <a:off x="374650" y="2559050"/>
            <a:ext cx="43561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36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37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 r="5609" b="68151"/>
          <a:stretch>
            <a:fillRect/>
          </a:stretch>
        </p:blipFill>
        <p:spPr>
          <a:xfrm>
            <a:off x="0" y="1644650"/>
            <a:ext cx="5022850" cy="76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38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NSidorenko\Desktop\схема правл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525" y="2535237"/>
            <a:ext cx="4356100" cy="4748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 b="20756"/>
          <a:stretch>
            <a:fillRect/>
          </a:stretch>
        </p:blipFill>
        <p:spPr>
          <a:xfrm>
            <a:off x="0" y="1568450"/>
            <a:ext cx="5321300" cy="441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 b="20756"/>
          <a:stretch>
            <a:fillRect/>
          </a:stretch>
        </p:blipFill>
        <p:spPr>
          <a:xfrm>
            <a:off x="0" y="1797050"/>
            <a:ext cx="5321300" cy="4191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7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9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4BC449EB7CAC54A8F43F37AF0004C44" ma:contentTypeVersion="0" ma:contentTypeDescription="Создание документа." ma:contentTypeScope="" ma:versionID="a627ce9e7bcd1e349c38c01353a49cda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6KDV5W64NSFS-385-24277</_dlc_DocId>
    <_dlc_DocIdUrl xmlns="746016b1-ecc9-410e-95eb-a13f7eb3881b">
      <Url>http://port.admnsk.ru/sites/main/sovet/_layouts/DocIdRedir.aspx?ID=6KDV5W64NSFS-385-24277</Url>
      <Description>6KDV5W64NSFS-385-24277</Description>
    </_dlc_DocIdUrl>
  </documentManagement>
</p:properties>
</file>

<file path=customXml/itemProps1.xml><?xml version="1.0" encoding="utf-8"?>
<ds:datastoreItem xmlns:ds="http://schemas.openxmlformats.org/officeDocument/2006/customXml" ds:itemID="{A792BD5F-5C10-405E-8E9A-E0EA0DD23C2B}"/>
</file>

<file path=customXml/itemProps2.xml><?xml version="1.0" encoding="utf-8"?>
<ds:datastoreItem xmlns:ds="http://schemas.openxmlformats.org/officeDocument/2006/customXml" ds:itemID="{E583D2AB-B0C4-4D6C-B8B9-83B53BBDC4ED}"/>
</file>

<file path=customXml/itemProps3.xml><?xml version="1.0" encoding="utf-8"?>
<ds:datastoreItem xmlns:ds="http://schemas.openxmlformats.org/officeDocument/2006/customXml" ds:itemID="{B8A6AAA9-0D9B-43E9-943D-F218D78C14B3}"/>
</file>

<file path=customXml/itemProps4.xml><?xml version="1.0" encoding="utf-8"?>
<ds:datastoreItem xmlns:ds="http://schemas.openxmlformats.org/officeDocument/2006/customXml" ds:itemID="{1191552A-A529-47A1-981A-2F32E57D5482}"/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468</Words>
  <Application>Microsoft Office PowerPoint</Application>
  <PresentationFormat>Произвольный</PresentationFormat>
  <Paragraphs>156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Лазарева Алина Васильевна</dc:creator>
  <cp:lastModifiedBy>Вохмина Елена Васильевна</cp:lastModifiedBy>
  <cp:revision>18</cp:revision>
  <dcterms:created xsi:type="dcterms:W3CDTF">2006-08-16T00:00:00Z</dcterms:created>
  <dcterms:modified xsi:type="dcterms:W3CDTF">2024-05-31T02:20:59Z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0x010100C4BC449EB7CAC54A8F43F37AF0004C44</vt:lpwstr>
  </property>
  <property fmtid="{D5CDD505-2E9C-101B-9397-08002B2CF9AE}" pid="3" name="_dlc_DocIdItemGuid">
    <vt:lpwstr>733324a7-e283-4c54-960e-b171857cf382</vt:lpwstr>
  </property>
</Properties>
</file>