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Default Extension="doc" ContentType="application/msword"/>
  <Override PartName="/customXml/itemProps4.xml" ContentType="application/vnd.openxmlformats-officedocument.customXml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5"/>
  </p:sldMasterIdLst>
  <p:notesMasterIdLst>
    <p:notesMasterId r:id="rId55"/>
  </p:notesMasterIdLst>
  <p:sldIdLst>
    <p:sldId id="263" r:id="rId6"/>
    <p:sldId id="336" r:id="rId7"/>
    <p:sldId id="312" r:id="rId8"/>
    <p:sldId id="341" r:id="rId9"/>
    <p:sldId id="342" r:id="rId10"/>
    <p:sldId id="313" r:id="rId11"/>
    <p:sldId id="382" r:id="rId12"/>
    <p:sldId id="340" r:id="rId13"/>
    <p:sldId id="292" r:id="rId14"/>
    <p:sldId id="338" r:id="rId15"/>
    <p:sldId id="314" r:id="rId16"/>
    <p:sldId id="318" r:id="rId17"/>
    <p:sldId id="319" r:id="rId18"/>
    <p:sldId id="321" r:id="rId19"/>
    <p:sldId id="343" r:id="rId20"/>
    <p:sldId id="344" r:id="rId21"/>
    <p:sldId id="345" r:id="rId22"/>
    <p:sldId id="346" r:id="rId23"/>
    <p:sldId id="375" r:id="rId24"/>
    <p:sldId id="376" r:id="rId25"/>
    <p:sldId id="377" r:id="rId26"/>
    <p:sldId id="378" r:id="rId27"/>
    <p:sldId id="380" r:id="rId28"/>
    <p:sldId id="374" r:id="rId29"/>
    <p:sldId id="347" r:id="rId30"/>
    <p:sldId id="348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8" r:id="rId40"/>
    <p:sldId id="359" r:id="rId41"/>
    <p:sldId id="361" r:id="rId42"/>
    <p:sldId id="362" r:id="rId43"/>
    <p:sldId id="363" r:id="rId44"/>
    <p:sldId id="364" r:id="rId45"/>
    <p:sldId id="365" r:id="rId46"/>
    <p:sldId id="366" r:id="rId47"/>
    <p:sldId id="367" r:id="rId48"/>
    <p:sldId id="368" r:id="rId49"/>
    <p:sldId id="369" r:id="rId50"/>
    <p:sldId id="371" r:id="rId51"/>
    <p:sldId id="372" r:id="rId52"/>
    <p:sldId id="373" r:id="rId53"/>
    <p:sldId id="381" r:id="rId54"/>
  </p:sldIdLst>
  <p:sldSz cx="4854575" cy="7021513"/>
  <p:notesSz cx="6797675" cy="992822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77777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98485" autoAdjust="0"/>
  </p:normalViewPr>
  <p:slideViewPr>
    <p:cSldViewPr>
      <p:cViewPr>
        <p:scale>
          <a:sx n="106" d="100"/>
          <a:sy n="106" d="100"/>
        </p:scale>
        <p:origin x="-1614" y="-66"/>
      </p:cViewPr>
      <p:guideLst>
        <p:guide orient="horz" pos="2214"/>
        <p:guide pos="15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0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901" y="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/>
          <a:lstStyle>
            <a:lvl1pPr algn="r">
              <a:defRPr sz="1200"/>
            </a:lvl1pPr>
          </a:lstStyle>
          <a:p>
            <a:pPr>
              <a:defRPr/>
            </a:pPr>
            <a:fld id="{02DBA88F-FC25-4FDF-B98A-F10FBBCEAC29}" type="datetimeFigureOut">
              <a:rPr lang="ru-RU"/>
              <a:pPr>
                <a:defRPr/>
              </a:pPr>
              <a:t>19.06.2017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12963" y="744538"/>
            <a:ext cx="257175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86" tIns="45743" rIns="91486" bIns="45743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306"/>
            <a:ext cx="5438140" cy="4466907"/>
          </a:xfrm>
          <a:prstGeom prst="rect">
            <a:avLst/>
          </a:prstGeom>
        </p:spPr>
        <p:txBody>
          <a:bodyPr vert="horz" lIns="91486" tIns="45743" rIns="91486" bIns="45743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901" y="9429431"/>
            <a:ext cx="2946189" cy="497206"/>
          </a:xfrm>
          <a:prstGeom prst="rect">
            <a:avLst/>
          </a:prstGeom>
        </p:spPr>
        <p:txBody>
          <a:bodyPr vert="horz" lIns="91486" tIns="45743" rIns="91486" bIns="45743" rtlCol="0" anchor="b"/>
          <a:lstStyle>
            <a:lvl1pPr algn="r">
              <a:defRPr sz="1200"/>
            </a:lvl1pPr>
          </a:lstStyle>
          <a:p>
            <a:pPr>
              <a:defRPr/>
            </a:pPr>
            <a:fld id="{F7909957-31B3-4107-B00E-13888D6248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3538" y="2181225"/>
            <a:ext cx="4127500" cy="1504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28663" y="3978275"/>
            <a:ext cx="3397250" cy="17954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3B320F-7D33-4901-BFB2-9DDF4F6A1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EDF28-B2AB-4408-B44B-BE497C6B3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459163" y="627063"/>
            <a:ext cx="1031875" cy="5614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63538" y="627063"/>
            <a:ext cx="2943225" cy="5614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02790-9588-4749-9D73-AD79BEF10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94857-76E1-4459-9BFF-320342230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175" y="4511675"/>
            <a:ext cx="4125913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4175" y="2976563"/>
            <a:ext cx="4125913" cy="1535112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CC74C3-A09C-44A5-A498-B5EC7B3757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6353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503488" y="2028825"/>
            <a:ext cx="1987550" cy="4213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25B762-E5FB-4A72-9BE9-87B741B80B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80988"/>
            <a:ext cx="4368800" cy="11699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8" y="1571625"/>
            <a:ext cx="2144712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242888" y="2227263"/>
            <a:ext cx="2144712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2465388" y="1571625"/>
            <a:ext cx="214630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465388" y="2227263"/>
            <a:ext cx="214630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9125A-EFEF-4163-942B-9D9860D8B2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E767-D2EA-439B-B33C-52F6E6B2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52F393-8430-4DE1-A3D3-E8C9BA52D1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9400"/>
            <a:ext cx="1597025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98650" y="279400"/>
            <a:ext cx="2713038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2888" y="1470025"/>
            <a:ext cx="1597025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ED2C10-2306-4007-BA93-65F6B80600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0913" y="4914900"/>
            <a:ext cx="2913062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50913" y="627063"/>
            <a:ext cx="2913062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50913" y="5495925"/>
            <a:ext cx="2913062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35C68-83FB-4C12-BCCF-A463E41C20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3538" y="627063"/>
            <a:ext cx="4127500" cy="1166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заголовка</a:t>
            </a:r>
          </a:p>
        </p:txBody>
      </p:sp>
      <p:sp>
        <p:nvSpPr>
          <p:cNvPr id="32973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3538" y="2028825"/>
            <a:ext cx="4127500" cy="421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Щелчок правит 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35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658938" y="6394450"/>
            <a:ext cx="15367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ct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475038" y="6394450"/>
            <a:ext cx="1016000" cy="47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1387" tIns="50694" rIns="101387" bIns="50694" numCol="1" anchor="t" anchorCtr="0" compatLnSpc="1">
            <a:prstTxWarp prst="textNoShape">
              <a:avLst/>
            </a:prstTxWarp>
          </a:bodyPr>
          <a:lstStyle>
            <a:lvl1pPr algn="r">
              <a:defRPr sz="1500">
                <a:latin typeface="Times New Roman" pitchFamily="18" charset="-52"/>
              </a:defRPr>
            </a:lvl1pPr>
          </a:lstStyle>
          <a:p>
            <a:pPr>
              <a:defRPr/>
            </a:pPr>
            <a:fld id="{6A1D50C0-9EB8-4738-AFD0-29BF975A3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2pPr>
      <a:lvl3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3pPr>
      <a:lvl4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4pPr>
      <a:lvl5pPr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5pPr>
      <a:lvl6pPr marL="4572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6pPr>
      <a:lvl7pPr marL="9144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7pPr>
      <a:lvl8pPr marL="13716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8pPr>
      <a:lvl9pPr marL="1828800" algn="ctr" defTabSz="101282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itchFamily="18" charset="-52"/>
        </a:defRPr>
      </a:lvl9pPr>
    </p:titleStyle>
    <p:bodyStyle>
      <a:lvl1pPr marL="379413" indent="-379413" algn="l" defTabSz="101282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23913" indent="-317500" algn="l" defTabSz="1012825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2pPr>
      <a:lvl3pPr marL="1268413" indent="-255588" algn="l" defTabSz="101282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</a:defRPr>
      </a:lvl3pPr>
      <a:lvl4pPr marL="1774825" indent="-252413" algn="l" defTabSz="1012825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</a:defRPr>
      </a:lvl4pPr>
      <a:lvl5pPr marL="22812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5pPr>
      <a:lvl6pPr marL="27384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6pPr>
      <a:lvl7pPr marL="31956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7pPr>
      <a:lvl8pPr marL="36528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8pPr>
      <a:lvl9pPr marL="4110038" indent="-252413" algn="l" defTabSz="1012825" rtl="0" eaLnBrk="0" fontAlgn="base" hangingPunct="0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4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1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0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1.tif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oleObject" Target="../embeddings/_________Microsoft_Office_Word_97_-_200321.doc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9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31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33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3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37.tif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39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41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2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43.tif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oleObject" Target="../embeddings/_________Microsoft_Office_Word_97_-_200330.doc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47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49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51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53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5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tif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57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59.tif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61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63.tif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0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65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67.tif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2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69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3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71.tif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4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73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4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75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5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6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7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8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9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____Microsoft_Office_Word_97_-_20039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2050" name="Документ" r:id="rId3" imgW="4262628" imgH="126492" progId="Word.Document.8">
              <p:embed/>
            </p:oleObj>
          </a:graphicData>
        </a:graphic>
      </p:graphicFrame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0961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0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4338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4338" name="Документ" r:id="rId3" imgW="4262628" imgH="126492" progId="Word.Document.8">
              <p:embed/>
            </p:oleObj>
          </a:graphicData>
        </a:graphic>
      </p:graphicFrame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2" name="Документ" r:id="rId3" imgW="4262628" imgH="126492" progId="Word.Document.8">
              <p:embed/>
            </p:oleObj>
          </a:graphicData>
        </a:graphic>
      </p:graphicFrame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386" name="Документ" r:id="rId3" imgW="4262628" imgH="126492" progId="Word.Document.8">
              <p:embed/>
            </p:oleObj>
          </a:graphicData>
        </a:graphic>
      </p:graphicFrame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1746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20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1250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981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2_125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083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3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185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24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2288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2578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19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43009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3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53602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20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2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21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6" name="Рисунок 5" descr="28_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22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6" name="Рисунок 5" descr="29_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23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6" name="Рисунок 5" descr="31_15000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147367" y="12638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Приложение 24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47367" y="27243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Untitled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7047" y="702444"/>
            <a:ext cx="4392487" cy="6211623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pic>
        <p:nvPicPr>
          <p:cNvPr id="6" name="Рисунок 5" descr="1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7047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571303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</a:t>
            </a:r>
          </a:p>
        </p:txBody>
      </p:sp>
      <p:graphicFrame>
        <p:nvGraphicFramePr>
          <p:cNvPr id="9" name="Object 4"/>
          <p:cNvGraphicFramePr>
            <a:graphicFrameLocks noChangeAspect="1"/>
          </p:cNvGraphicFramePr>
          <p:nvPr/>
        </p:nvGraphicFramePr>
        <p:xfrm>
          <a:off x="411385" y="995363"/>
          <a:ext cx="4248150" cy="511175"/>
        </p:xfrm>
        <a:graphic>
          <a:graphicData uri="http://schemas.openxmlformats.org/presentationml/2006/ole">
            <p:oleObj spid="_x0000_s123907" name="Document" r:id="rId4" imgW="4273593" imgH="518272" progId="Word.Document.8">
              <p:embed/>
            </p:oleObj>
          </a:graphicData>
        </a:graphic>
      </p:graphicFrame>
      <p:sp>
        <p:nvSpPr>
          <p:cNvPr id="10" name="Овал 9"/>
          <p:cNvSpPr/>
          <p:nvPr/>
        </p:nvSpPr>
        <p:spPr bwMode="auto">
          <a:xfrm>
            <a:off x="841175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64753"/>
          <a:ext cx="4286250" cy="385763"/>
        </p:xfrm>
        <a:graphic>
          <a:graphicData uri="http://schemas.openxmlformats.org/presentationml/2006/ole">
            <p:oleObj spid="_x0000_s12493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843111" y="964753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2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10" name="Овал 9"/>
          <p:cNvSpPr/>
          <p:nvPr/>
        </p:nvSpPr>
        <p:spPr bwMode="auto">
          <a:xfrm>
            <a:off x="3075359" y="415882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062484"/>
          <a:ext cx="4286250" cy="385763"/>
        </p:xfrm>
        <a:graphic>
          <a:graphicData uri="http://schemas.openxmlformats.org/presentationml/2006/ole">
            <p:oleObj spid="_x0000_s12595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699095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3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51075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3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41535" y="1062484"/>
          <a:ext cx="4318000" cy="388938"/>
        </p:xfrm>
        <a:graphic>
          <a:graphicData uri="http://schemas.openxmlformats.org/presentationml/2006/ole">
            <p:oleObj spid="_x0000_s12697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4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205631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4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0067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4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3543" y="1206500"/>
          <a:ext cx="4318000" cy="388938"/>
        </p:xfrm>
        <a:graphic>
          <a:graphicData uri="http://schemas.openxmlformats.org/presentationml/2006/ole">
            <p:oleObj spid="_x0000_s12800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5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483071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5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83271" y="336674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5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5122" name="Документ" r:id="rId3" imgW="4262628" imgH="126492" progId="Word.Document.8">
              <p:embed/>
            </p:oleObj>
          </a:graphicData>
        </a:graphic>
      </p:graphicFrame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3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5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39055" y="1206500"/>
          <a:ext cx="4318000" cy="388938"/>
        </p:xfrm>
        <a:graphic>
          <a:graphicData uri="http://schemas.openxmlformats.org/presentationml/2006/ole">
            <p:oleObj spid="_x0000_s12902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6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339055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6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787327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6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39055" y="990476"/>
          <a:ext cx="4318000" cy="388938"/>
        </p:xfrm>
        <a:graphic>
          <a:graphicData uri="http://schemas.openxmlformats.org/presentationml/2006/ole">
            <p:oleObj spid="_x0000_s13005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047" y="1854572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275159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7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1851223" y="264666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7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206500"/>
          <a:ext cx="4286250" cy="385763"/>
        </p:xfrm>
        <a:graphic>
          <a:graphicData uri="http://schemas.openxmlformats.org/presentationml/2006/ole">
            <p:oleObj spid="_x0000_s13107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021357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8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715319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8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1062484"/>
          <a:ext cx="4286250" cy="385763"/>
        </p:xfrm>
        <a:graphic>
          <a:graphicData uri="http://schemas.openxmlformats.org/presentationml/2006/ole">
            <p:oleObj spid="_x0000_s13209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915119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9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643311" y="343874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9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_10000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18468"/>
          <a:ext cx="4286250" cy="385763"/>
        </p:xfrm>
        <a:graphic>
          <a:graphicData uri="http://schemas.openxmlformats.org/presentationml/2006/ole">
            <p:oleObj spid="_x0000_s133122" name="Document" r:id="rId4" imgW="4273593" imgH="387265" progId="Word.Document.8">
              <p:embed/>
            </p:oleObj>
          </a:graphicData>
        </a:graphic>
      </p:graphicFrame>
      <p:sp>
        <p:nvSpPr>
          <p:cNvPr id="8" name="Овал 7"/>
          <p:cNvSpPr/>
          <p:nvPr/>
        </p:nvSpPr>
        <p:spPr bwMode="auto">
          <a:xfrm>
            <a:off x="84311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10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355279" y="27186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10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61578"/>
          <a:ext cx="4318000" cy="388938"/>
        </p:xfrm>
        <a:graphic>
          <a:graphicData uri="http://schemas.openxmlformats.org/presentationml/2006/ole">
            <p:oleObj spid="_x0000_s13517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555079" y="96157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11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211263" y="336674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11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83071" y="1134492"/>
          <a:ext cx="4286250" cy="385763"/>
        </p:xfrm>
        <a:graphic>
          <a:graphicData uri="http://schemas.openxmlformats.org/presentationml/2006/ole">
            <p:oleObj spid="_x0000_s13619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592857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12</a:t>
            </a:r>
          </a:p>
        </p:txBody>
      </p:sp>
      <p:sp>
        <p:nvSpPr>
          <p:cNvPr id="10" name="Овал 9"/>
          <p:cNvSpPr/>
          <p:nvPr/>
        </p:nvSpPr>
        <p:spPr bwMode="auto">
          <a:xfrm>
            <a:off x="2427287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12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134492"/>
          <a:ext cx="4318000" cy="388938"/>
        </p:xfrm>
        <a:graphic>
          <a:graphicData uri="http://schemas.openxmlformats.org/presentationml/2006/ole">
            <p:oleObj spid="_x0000_s13824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5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643311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13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339055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13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062484"/>
          <a:ext cx="4318000" cy="388938"/>
        </p:xfrm>
        <a:graphic>
          <a:graphicData uri="http://schemas.openxmlformats.org/presentationml/2006/ole">
            <p:oleObj spid="_x0000_s13926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1995239" y="379878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14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267047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14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90476"/>
          <a:ext cx="4286250" cy="385763"/>
        </p:xfrm>
        <a:graphic>
          <a:graphicData uri="http://schemas.openxmlformats.org/presentationml/2006/ole">
            <p:oleObj spid="_x0000_s14029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15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555079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95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4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062484"/>
          <a:ext cx="4286250" cy="385763"/>
        </p:xfrm>
        <a:graphic>
          <a:graphicData uri="http://schemas.openxmlformats.org/presentationml/2006/ole">
            <p:oleObj spid="_x0000_s14131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8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355279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16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771103" y="10624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16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990476"/>
          <a:ext cx="4286250" cy="385763"/>
        </p:xfrm>
        <a:graphic>
          <a:graphicData uri="http://schemas.openxmlformats.org/presentationml/2006/ole">
            <p:oleObj spid="_x0000_s142338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19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355279" y="329473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17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483071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17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536575" y="918468"/>
          <a:ext cx="4318000" cy="388938"/>
        </p:xfrm>
        <a:graphic>
          <a:graphicData uri="http://schemas.openxmlformats.org/presentationml/2006/ole">
            <p:oleObj spid="_x0000_s14336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0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29346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18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120315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18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83071" y="918468"/>
          <a:ext cx="4286250" cy="644525"/>
        </p:xfrm>
        <a:graphic>
          <a:graphicData uri="http://schemas.openxmlformats.org/presentationml/2006/ole">
            <p:oleObj spid="_x0000_s144386" name="Document" r:id="rId3" imgW="4273593" imgH="649640" progId="Word.Document.8">
              <p:embed/>
            </p:oleObj>
          </a:graphicData>
        </a:graphic>
      </p:graphicFrame>
      <p:pic>
        <p:nvPicPr>
          <p:cNvPr id="6" name="Рисунок 5" descr="21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067247" y="322272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600" dirty="0" smtClean="0">
                <a:latin typeface="Times New Roman" pitchFamily="18" charset="-52"/>
              </a:rPr>
              <a:t>19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-52"/>
            </a:endParaRPr>
          </a:p>
        </p:txBody>
      </p:sp>
      <p:sp>
        <p:nvSpPr>
          <p:cNvPr id="9" name="Овал 8"/>
          <p:cNvSpPr/>
          <p:nvPr/>
        </p:nvSpPr>
        <p:spPr bwMode="auto">
          <a:xfrm>
            <a:off x="843111" y="91846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19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206500"/>
          <a:ext cx="4286250" cy="385763"/>
        </p:xfrm>
        <a:graphic>
          <a:graphicData uri="http://schemas.openxmlformats.org/presentationml/2006/ole">
            <p:oleObj spid="_x0000_s14541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2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427287" y="351075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20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699095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20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373285" y="1278508"/>
          <a:ext cx="4286250" cy="385763"/>
        </p:xfrm>
        <a:graphic>
          <a:graphicData uri="http://schemas.openxmlformats.org/presentationml/2006/ole">
            <p:oleObj spid="_x0000_s146434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3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283271" y="315071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21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555079" y="1278508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21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20000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209551"/>
          <a:ext cx="4286250" cy="385763"/>
        </p:xfrm>
        <a:graphic>
          <a:graphicData uri="http://schemas.openxmlformats.org/presentationml/2006/ole">
            <p:oleObj spid="_x0000_s148482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5_2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715319" y="286268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22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843111" y="1206500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22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11063" y="1137543"/>
          <a:ext cx="4286250" cy="385763"/>
        </p:xfrm>
        <a:graphic>
          <a:graphicData uri="http://schemas.openxmlformats.org/presentationml/2006/ole">
            <p:oleObj spid="_x0000_s149506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6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211263" y="365477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23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985886" y="11344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23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7000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990476"/>
          <a:ext cx="4286250" cy="385763"/>
        </p:xfrm>
        <a:graphic>
          <a:graphicData uri="http://schemas.openxmlformats.org/presentationml/2006/ole">
            <p:oleObj spid="_x0000_s150530" name="Document" r:id="rId3" imgW="4273593" imgH="387265" progId="Word.Document.8">
              <p:embed/>
            </p:oleObj>
          </a:graphicData>
        </a:graphic>
      </p:graphicFrame>
      <p:pic>
        <p:nvPicPr>
          <p:cNvPr id="6" name="Рисунок 5" descr="27_7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Овал 7"/>
          <p:cNvSpPr/>
          <p:nvPr/>
        </p:nvSpPr>
        <p:spPr bwMode="auto">
          <a:xfrm>
            <a:off x="2427287" y="3222724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24</a:t>
            </a:r>
          </a:p>
        </p:txBody>
      </p:sp>
      <p:sp>
        <p:nvSpPr>
          <p:cNvPr id="9" name="Овал 8"/>
          <p:cNvSpPr/>
          <p:nvPr/>
        </p:nvSpPr>
        <p:spPr bwMode="auto">
          <a:xfrm>
            <a:off x="1021357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24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: 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3" name="Object 4"/>
          <p:cNvGraphicFramePr>
            <a:graphicFrameLocks noChangeAspect="1"/>
          </p:cNvGraphicFramePr>
          <p:nvPr/>
        </p:nvGraphicFramePr>
        <p:xfrm>
          <a:off x="445293" y="990476"/>
          <a:ext cx="4286250" cy="385763"/>
        </p:xfrm>
        <a:graphic>
          <a:graphicData uri="http://schemas.openxmlformats.org/presentationml/2006/ole">
            <p:oleObj spid="_x0000_s159746" name="Document" r:id="rId3" imgW="4273593" imgH="387265" progId="Word.Document.8">
              <p:embed/>
            </p:oleObj>
          </a:graphicData>
        </a:graphic>
      </p:graphicFrame>
      <p:sp>
        <p:nvSpPr>
          <p:cNvPr id="4" name="Овал 3"/>
          <p:cNvSpPr/>
          <p:nvPr/>
        </p:nvSpPr>
        <p:spPr bwMode="auto">
          <a:xfrm>
            <a:off x="1021357" y="990476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25</a:t>
            </a:r>
          </a:p>
        </p:txBody>
      </p:sp>
      <p:pic>
        <p:nvPicPr>
          <p:cNvPr id="5" name="Рисунок 4" descr="28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" name="Овал 6"/>
          <p:cNvSpPr/>
          <p:nvPr/>
        </p:nvSpPr>
        <p:spPr bwMode="auto">
          <a:xfrm>
            <a:off x="1995239" y="2934692"/>
            <a:ext cx="216024" cy="21602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-52"/>
              </a:rPr>
              <a:t>25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10000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10594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5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7_10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15000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6146" name="Object 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6146" name="Документ" r:id="rId3" imgW="4262628" imgH="126492" progId="Word.Document.8">
              <p:embed/>
            </p:oleObj>
          </a:graphicData>
        </a:graphic>
      </p:graphicFrame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6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150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8_1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60770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7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7" name="Рисунок 6" descr="9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2500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38913" name="Документ" r:id="rId3" imgW="4262628" imgH="126492" progId="Word.Document.8">
              <p:embed/>
            </p:oleObj>
          </a:graphicData>
        </a:graphic>
      </p:graphicFrame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8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9" name="Рисунок 8" descr="11_25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2"/>
          <p:cNvSpPr>
            <a:spLocks noChangeShapeType="1"/>
          </p:cNvSpPr>
          <p:nvPr/>
        </p:nvSpPr>
        <p:spPr bwMode="auto">
          <a:xfrm>
            <a:off x="1908175" y="5559425"/>
            <a:ext cx="1022350" cy="1588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303213" y="5238750"/>
            <a:ext cx="4248150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defTabSz="1012825"/>
            <a:r>
              <a:rPr lang="ru-RU" altLang="ru-RU" sz="800" dirty="0">
                <a:solidFill>
                  <a:srgbClr val="000000"/>
                </a:solidFill>
                <a:latin typeface="Arial" charset="0"/>
              </a:rPr>
              <a:t>Масштаб  1 : </a:t>
            </a:r>
            <a:r>
              <a:rPr lang="ru-RU" altLang="ru-RU" sz="800" dirty="0" smtClean="0">
                <a:solidFill>
                  <a:srgbClr val="000000"/>
                </a:solidFill>
                <a:latin typeface="Arial" charset="0"/>
              </a:rPr>
              <a:t>5000</a:t>
            </a:r>
            <a:endParaRPr lang="ru-RU" altLang="ru-RU" sz="800" dirty="0">
              <a:latin typeface="Arial" charset="0"/>
            </a:endParaRPr>
          </a:p>
        </p:txBody>
      </p:sp>
      <p:graphicFrame>
        <p:nvGraphicFramePr>
          <p:cNvPr id="10242" name="Object 1024"/>
          <p:cNvGraphicFramePr>
            <a:graphicFrameLocks noChangeAspect="1"/>
          </p:cNvGraphicFramePr>
          <p:nvPr/>
        </p:nvGraphicFramePr>
        <p:xfrm>
          <a:off x="250825" y="1622425"/>
          <a:ext cx="4348163" cy="130175"/>
        </p:xfrm>
        <a:graphic>
          <a:graphicData uri="http://schemas.openxmlformats.org/presentationml/2006/ole">
            <p:oleObj spid="_x0000_s10242" name="Документ" r:id="rId3" imgW="4262628" imgH="126492" progId="Word.Document.8">
              <p:embed/>
            </p:oleObj>
          </a:graphicData>
        </a:graphic>
      </p:graphicFrame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2959100" y="387350"/>
            <a:ext cx="11382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Приложение </a:t>
            </a:r>
            <a:r>
              <a:rPr lang="ru-RU" altLang="ru-RU" sz="900" dirty="0" smtClean="0">
                <a:solidFill>
                  <a:srgbClr val="000000"/>
                </a:solidFill>
                <a:latin typeface="Arial" charset="0"/>
              </a:rPr>
              <a:t>9</a:t>
            </a:r>
            <a:endParaRPr lang="ru-RU" altLang="ru-RU" sz="900" dirty="0">
              <a:latin typeface="Arial" charset="0"/>
            </a:endParaRP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2959100" y="533400"/>
            <a:ext cx="162560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1012825"/>
            <a:r>
              <a:rPr lang="ru-RU" altLang="ru-RU" sz="900" dirty="0">
                <a:solidFill>
                  <a:srgbClr val="000000"/>
                </a:solidFill>
                <a:latin typeface="Arial" charset="0"/>
              </a:rPr>
              <a:t>к решению Совета депутатов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города Новосибирска</a:t>
            </a:r>
          </a:p>
          <a:p>
            <a:pPr defTabSz="1012825"/>
            <a:r>
              <a:rPr lang="ru-RU" altLang="ru-RU" sz="900" dirty="0">
                <a:latin typeface="Arial" charset="0"/>
              </a:rPr>
              <a:t>от </a:t>
            </a:r>
            <a:r>
              <a:rPr lang="ru-RU" altLang="ru-RU" sz="900" dirty="0" smtClean="0">
                <a:latin typeface="Arial" charset="0"/>
              </a:rPr>
              <a:t>19.06.2017 </a:t>
            </a:r>
            <a:r>
              <a:rPr lang="ru-RU" altLang="ru-RU" sz="900" dirty="0">
                <a:latin typeface="Arial" charset="0"/>
              </a:rPr>
              <a:t>№ </a:t>
            </a:r>
            <a:r>
              <a:rPr lang="ru-RU" altLang="ru-RU" sz="900" dirty="0" smtClean="0">
                <a:latin typeface="Arial" charset="0"/>
              </a:rPr>
              <a:t>467</a:t>
            </a:r>
            <a:endParaRPr lang="ru-RU" altLang="ru-RU" sz="900" dirty="0">
              <a:latin typeface="Arial" charset="0"/>
            </a:endParaRPr>
          </a:p>
        </p:txBody>
      </p:sp>
      <p:pic>
        <p:nvPicPr>
          <p:cNvPr id="8" name="Рисунок 7" descr="10_5000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5144" y="1897559"/>
            <a:ext cx="4324286" cy="322639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6KDV5W64NSFS-550-4157</_dlc_DocId>
    <_dlc_DocIdUrl xmlns="746016b1-ecc9-410e-95eb-a13f7eb3881b">
      <Url>http://port.admnsk.ru/sites/main/sovet/_layouts/DocIdRedir.aspx?ID=6KDV5W64NSFS-550-4157</Url>
      <Description>6KDV5W64NSFS-550-4157</Description>
    </_dlc_DocIdUrl>
  </documentManagement>
</p:properties>
</file>

<file path=customXml/itemProps1.xml><?xml version="1.0" encoding="utf-8"?>
<ds:datastoreItem xmlns:ds="http://schemas.openxmlformats.org/officeDocument/2006/customXml" ds:itemID="{FC65E100-779D-4C7C-BB6D-5C5D6F20F15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1796235-E67D-4691-BCBC-22350AB100E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38E325D-61E2-4E05-BAE4-E8A278AE54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4A13AC2-461D-4FE2-B963-F05B426BCCBF}">
  <ds:schemaRefs>
    <ds:schemaRef ds:uri="http://schemas.microsoft.com/office/2006/metadata/properties"/>
    <ds:schemaRef ds:uri="http://schemas.microsoft.com/office/infopath/2007/PartnerControls"/>
    <ds:schemaRef ds:uri="746016b1-ecc9-410e-95eb-a13f7eb3881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7875</TotalTime>
  <Words>530</Words>
  <Application>Microsoft Office PowerPoint</Application>
  <PresentationFormat>Произвольный</PresentationFormat>
  <Paragraphs>194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49</vt:i4>
      </vt:variant>
    </vt:vector>
  </HeadingPairs>
  <TitlesOfParts>
    <vt:vector size="52" baseType="lpstr">
      <vt:lpstr>Оформление по умолчанию</vt:lpstr>
      <vt:lpstr>Документ</vt:lpstr>
      <vt:lpstr>Document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Заголовок слайда отсутствует</dc:title>
  <dc:creator>Сачкова Анастасия Николаевна</dc:creator>
  <cp:lastModifiedBy>umaldavan</cp:lastModifiedBy>
  <cp:revision>587</cp:revision>
  <cp:lastPrinted>2012-08-27T09:07:18Z</cp:lastPrinted>
  <dcterms:created xsi:type="dcterms:W3CDTF">2008-01-10T06:36:37Z</dcterms:created>
  <dcterms:modified xsi:type="dcterms:W3CDTF">2017-06-19T10:09:20Z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7e1e5079-6321-43e8-a223-1437cd7f06ef</vt:lpwstr>
  </property>
</Properties>
</file>