
<file path=[Content_Types].xml><?xml version="1.0" encoding="utf-8"?>
<Types xmlns="http://schemas.openxmlformats.org/package/2006/content-types">
  <Default Extension="png" ContentType="image/png"/>
  <Default Extension="wmf" ContentType="image/x-wmf"/>
  <Default Extension="rels" ContentType="application/vnd.openxmlformats-package.relationships+xml"/>
  <Default Extension="emf" ContentType="image/x-emf"/>
  <Default Extension="jpeg" ContentType="image/jpeg"/>
  <Default Extension="xml" ContentType="application/xml"/>
  <Default Extension="vml" ContentType="application/vnd.openxmlformats-officedocument.vmlDrawing"/>
  <Default Extension="tiff" ContentType="image/tiff"/>
  <Default Extension="doc" ContentType="application/msword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38.xml" ContentType="application/vnd.openxmlformats-officedocument.presentationml.slide+xml"/>
  <Override PartName="/ppt/slides/slide37.xml" ContentType="application/vnd.openxmlformats-officedocument.presentationml.slide+xml"/>
  <Override PartName="/ppt/slides/slide36.xml" ContentType="application/vnd.openxmlformats-officedocument.presentationml.slide+xml"/>
  <Override PartName="/ppt/slides/slide35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34.xml" ContentType="application/vnd.openxmlformats-officedocument.presentationml.slide+xml"/>
  <Override PartName="/ppt/slides/slide33.xml" ContentType="application/vnd.openxmlformats-officedocument.presentationml.slide+xml"/>
  <Override PartName="/ppt/slides/slide32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65.xml" ContentType="application/vnd.openxmlformats-officedocument.presentationml.slide+xml"/>
  <Override PartName="/ppt/slides/slide64.xml" ContentType="application/vnd.openxmlformats-officedocument.presentationml.slide+xml"/>
  <Override PartName="/ppt/slides/slide63.xml" ContentType="application/vnd.openxmlformats-officedocument.presentationml.slide+xml"/>
  <Override PartName="/ppt/slides/slide62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61.xml" ContentType="application/vnd.openxmlformats-officedocument.presentationml.slide+xml"/>
  <Override PartName="/ppt/slides/slide60.xml" ContentType="application/vnd.openxmlformats-officedocument.presentationml.slide+xml"/>
  <Override PartName="/ppt/slides/slide59.xml" ContentType="application/vnd.openxmlformats-officedocument.presentationml.slide+xml"/>
  <Override PartName="/ppt/slides/slide52.xml" ContentType="application/vnd.openxmlformats-officedocument.presentationml.slide+xml"/>
  <Override PartName="/ppt/slides/slide51.xml" ContentType="application/vnd.openxmlformats-officedocument.presentationml.slide+xml"/>
  <Override PartName="/ppt/slides/slide50.xml" ContentType="application/vnd.openxmlformats-officedocument.presentationml.slide+xml"/>
  <Override PartName="/ppt/slides/slide49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21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4.xml" ContentType="application/vnd.openxmlformats-officedocument.presentationml.slide+xml"/>
  <Override PartName="/ppt/slides/slide17.xml" ContentType="application/vnd.openxmlformats-officedocument.presentationml.slide+xml"/>
  <Override PartName="/ppt/slides/slide12.xml" ContentType="application/vnd.openxmlformats-officedocument.presentationml.slide+xml"/>
  <Override PartName="/ppt/slides/slide15.xml" ContentType="application/vnd.openxmlformats-officedocument.presentationml.slide+xml"/>
  <Override PartName="/ppt/slides/slide9.xml" ContentType="application/vnd.openxmlformats-officedocument.presentationml.slide+xml"/>
  <Override PartName="/ppt/slides/slide16.xml" ContentType="application/vnd.openxmlformats-officedocument.presentationml.slide+xml"/>
  <Override PartName="/ppt/slides/slide13.xml" ContentType="application/vnd.openxmlformats-officedocument.presentationml.slide+xml"/>
  <Override PartName="/ppt/slides/slide18.xml" ContentType="application/vnd.openxmlformats-officedocument.presentationml.slide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10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19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73"/>
  </p:notesMasterIdLst>
  <p:sldIdLst>
    <p:sldId id="311" r:id="rId2"/>
    <p:sldId id="263" r:id="rId3"/>
    <p:sldId id="336" r:id="rId4"/>
    <p:sldId id="273" r:id="rId5"/>
    <p:sldId id="312" r:id="rId6"/>
    <p:sldId id="313" r:id="rId7"/>
    <p:sldId id="316" r:id="rId8"/>
    <p:sldId id="340" r:id="rId9"/>
    <p:sldId id="292" r:id="rId10"/>
    <p:sldId id="294" r:id="rId11"/>
    <p:sldId id="310" r:id="rId12"/>
    <p:sldId id="338" r:id="rId13"/>
    <p:sldId id="314" r:id="rId14"/>
    <p:sldId id="319" r:id="rId15"/>
    <p:sldId id="320" r:id="rId16"/>
    <p:sldId id="321" r:id="rId17"/>
    <p:sldId id="322" r:id="rId18"/>
    <p:sldId id="323" r:id="rId19"/>
    <p:sldId id="324" r:id="rId20"/>
    <p:sldId id="325" r:id="rId21"/>
    <p:sldId id="327" r:id="rId22"/>
    <p:sldId id="328" r:id="rId23"/>
    <p:sldId id="339" r:id="rId24"/>
    <p:sldId id="330" r:id="rId25"/>
    <p:sldId id="331" r:id="rId26"/>
    <p:sldId id="332" r:id="rId27"/>
    <p:sldId id="333" r:id="rId28"/>
    <p:sldId id="334" r:id="rId29"/>
    <p:sldId id="335" r:id="rId30"/>
    <p:sldId id="337" r:id="rId31"/>
    <p:sldId id="326" r:id="rId32"/>
    <p:sldId id="290" r:id="rId33"/>
    <p:sldId id="342" r:id="rId34"/>
    <p:sldId id="343" r:id="rId35"/>
    <p:sldId id="344" r:id="rId36"/>
    <p:sldId id="345" r:id="rId37"/>
    <p:sldId id="346" r:id="rId38"/>
    <p:sldId id="347" r:id="rId39"/>
    <p:sldId id="348" r:id="rId40"/>
    <p:sldId id="349" r:id="rId41"/>
    <p:sldId id="350" r:id="rId42"/>
    <p:sldId id="351" r:id="rId43"/>
    <p:sldId id="352" r:id="rId44"/>
    <p:sldId id="353" r:id="rId45"/>
    <p:sldId id="354" r:id="rId46"/>
    <p:sldId id="355" r:id="rId47"/>
    <p:sldId id="356" r:id="rId48"/>
    <p:sldId id="358" r:id="rId49"/>
    <p:sldId id="359" r:id="rId50"/>
    <p:sldId id="381" r:id="rId51"/>
    <p:sldId id="360" r:id="rId52"/>
    <p:sldId id="361" r:id="rId53"/>
    <p:sldId id="362" r:id="rId54"/>
    <p:sldId id="363" r:id="rId55"/>
    <p:sldId id="365" r:id="rId56"/>
    <p:sldId id="366" r:id="rId57"/>
    <p:sldId id="367" r:id="rId58"/>
    <p:sldId id="368" r:id="rId59"/>
    <p:sldId id="369" r:id="rId60"/>
    <p:sldId id="370" r:id="rId61"/>
    <p:sldId id="371" r:id="rId62"/>
    <p:sldId id="372" r:id="rId63"/>
    <p:sldId id="373" r:id="rId64"/>
    <p:sldId id="376" r:id="rId65"/>
    <p:sldId id="377" r:id="rId66"/>
    <p:sldId id="378" r:id="rId67"/>
    <p:sldId id="379" r:id="rId68"/>
    <p:sldId id="383" r:id="rId69"/>
    <p:sldId id="375" r:id="rId70"/>
    <p:sldId id="374" r:id="rId71"/>
    <p:sldId id="382" r:id="rId72"/>
  </p:sldIdLst>
  <p:sldSz cx="4854575" cy="7021513"/>
  <p:notesSz cx="6797675" cy="9926638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77777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67" autoAdjust="0"/>
    <p:restoredTop sz="98485" autoAdjust="0"/>
  </p:normalViewPr>
  <p:slideViewPr>
    <p:cSldViewPr>
      <p:cViewPr>
        <p:scale>
          <a:sx n="96" d="100"/>
          <a:sy n="96" d="100"/>
        </p:scale>
        <p:origin x="-3696" y="-564"/>
      </p:cViewPr>
      <p:guideLst>
        <p:guide orient="horz" pos="2214"/>
        <p:guide pos="153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presProps" Target="presProps.xml"/><Relationship Id="rId79" Type="http://schemas.openxmlformats.org/officeDocument/2006/relationships/customXml" Target="../customXml/item2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customXml" Target="../customXml/item3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notesMaster" Target="notesMasters/notesMaster1.xml"/><Relationship Id="rId78" Type="http://schemas.openxmlformats.org/officeDocument/2006/relationships/customXml" Target="../customXml/item1.xml"/><Relationship Id="rId81" Type="http://schemas.openxmlformats.org/officeDocument/2006/relationships/customXml" Target="../customXml/item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7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6189" cy="497127"/>
          </a:xfrm>
          <a:prstGeom prst="rect">
            <a:avLst/>
          </a:prstGeom>
        </p:spPr>
        <p:txBody>
          <a:bodyPr vert="horz" lIns="91486" tIns="45743" rIns="91486" bIns="45743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900" y="0"/>
            <a:ext cx="2946189" cy="497127"/>
          </a:xfrm>
          <a:prstGeom prst="rect">
            <a:avLst/>
          </a:prstGeom>
        </p:spPr>
        <p:txBody>
          <a:bodyPr vert="horz" lIns="91486" tIns="45743" rIns="91486" bIns="45743" rtlCol="0"/>
          <a:lstStyle>
            <a:lvl1pPr algn="r">
              <a:defRPr sz="1200"/>
            </a:lvl1pPr>
          </a:lstStyle>
          <a:p>
            <a:pPr>
              <a:defRPr/>
            </a:pPr>
            <a:fld id="{02DBA88F-FC25-4FDF-B98A-F10FBBCEAC29}" type="datetimeFigureOut">
              <a:rPr lang="ru-RU"/>
              <a:pPr>
                <a:defRPr/>
              </a:pPr>
              <a:t>11.01.2017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112963" y="744538"/>
            <a:ext cx="257175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86" tIns="45743" rIns="91486" bIns="45743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552"/>
            <a:ext cx="5438140" cy="4466193"/>
          </a:xfrm>
          <a:prstGeom prst="rect">
            <a:avLst/>
          </a:prstGeom>
        </p:spPr>
        <p:txBody>
          <a:bodyPr vert="horz" lIns="91486" tIns="45743" rIns="91486" bIns="45743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7923"/>
            <a:ext cx="2946189" cy="497127"/>
          </a:xfrm>
          <a:prstGeom prst="rect">
            <a:avLst/>
          </a:prstGeom>
        </p:spPr>
        <p:txBody>
          <a:bodyPr vert="horz" lIns="91486" tIns="45743" rIns="91486" bIns="45743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900" y="9427923"/>
            <a:ext cx="2946189" cy="497127"/>
          </a:xfrm>
          <a:prstGeom prst="rect">
            <a:avLst/>
          </a:prstGeom>
        </p:spPr>
        <p:txBody>
          <a:bodyPr vert="horz" lIns="91486" tIns="45743" rIns="91486" bIns="45743" rtlCol="0" anchor="b"/>
          <a:lstStyle>
            <a:lvl1pPr algn="r">
              <a:defRPr sz="1200"/>
            </a:lvl1pPr>
          </a:lstStyle>
          <a:p>
            <a:pPr>
              <a:defRPr/>
            </a:pPr>
            <a:fld id="{F7909957-31B3-4107-B00E-13888D6248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3538" y="2181225"/>
            <a:ext cx="4127500" cy="15049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8663" y="3978275"/>
            <a:ext cx="3397250" cy="1795463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3B320F-7D33-4901-BFB2-9DDF4F6A16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3EDF28-B2AB-4408-B44B-BE497C6B3B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3459163" y="627063"/>
            <a:ext cx="1031875" cy="56149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63538" y="627063"/>
            <a:ext cx="2943225" cy="56149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D02790-9588-4749-9D73-AD79BEF105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994857-76E1-4459-9BFF-3203422300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4175" y="4511675"/>
            <a:ext cx="4125913" cy="139541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4175" y="2976563"/>
            <a:ext cx="4125913" cy="1535112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CC74C3-A09C-44A5-A498-B5EC7B3757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63538" y="2028825"/>
            <a:ext cx="1987550" cy="4213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503488" y="2028825"/>
            <a:ext cx="1987550" cy="4213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5B762-E5FB-4A72-9BE9-87B741B80B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8" y="280988"/>
            <a:ext cx="4368800" cy="11699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42888" y="1571625"/>
            <a:ext cx="2144712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42888" y="2227263"/>
            <a:ext cx="2144712" cy="40449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2465388" y="1571625"/>
            <a:ext cx="2146300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465388" y="2227263"/>
            <a:ext cx="2146300" cy="40449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D9125A-EFEF-4163-942B-9D9860D8B2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15E767-D2EA-439B-B33C-52F6E6B287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52F393-8430-4DE1-A3D3-E8C9BA52D1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8" y="279400"/>
            <a:ext cx="1597025" cy="11906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98650" y="279400"/>
            <a:ext cx="2713038" cy="59928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2888" y="1470025"/>
            <a:ext cx="1597025" cy="48021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ED2C10-2306-4007-BA93-65F6B80600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0913" y="4914900"/>
            <a:ext cx="2913062" cy="5810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950913" y="627063"/>
            <a:ext cx="2913062" cy="42132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50913" y="5495925"/>
            <a:ext cx="2913062" cy="8239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D35C68-83FB-4C12-BCCF-A463E41C20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63538" y="627063"/>
            <a:ext cx="4127500" cy="116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1387" tIns="50694" rIns="101387" bIns="5069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Щелчок правит образец заголовка</a:t>
            </a:r>
          </a:p>
        </p:txBody>
      </p:sp>
      <p:sp>
        <p:nvSpPr>
          <p:cNvPr id="3297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63538" y="2028825"/>
            <a:ext cx="4127500" cy="421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1387" tIns="50694" rIns="101387" bIns="5069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Щелчок правит 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63538" y="6394450"/>
            <a:ext cx="101600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1387" tIns="50694" rIns="101387" bIns="50694" numCol="1" anchor="t" anchorCtr="0" compatLnSpc="1">
            <a:prstTxWarp prst="textNoShape">
              <a:avLst/>
            </a:prstTxWarp>
          </a:bodyPr>
          <a:lstStyle>
            <a:lvl1pPr>
              <a:defRPr sz="1500">
                <a:latin typeface="Times New Roman" pitchFamily="18" charset="-5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658938" y="6394450"/>
            <a:ext cx="153670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1387" tIns="50694" rIns="101387" bIns="50694" numCol="1" anchor="t" anchorCtr="0" compatLnSpc="1">
            <a:prstTxWarp prst="textNoShape">
              <a:avLst/>
            </a:prstTxWarp>
          </a:bodyPr>
          <a:lstStyle>
            <a:lvl1pPr algn="ctr">
              <a:defRPr sz="1500">
                <a:latin typeface="Times New Roman" pitchFamily="18" charset="-5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475038" y="6394450"/>
            <a:ext cx="101600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1387" tIns="50694" rIns="101387" bIns="50694" numCol="1" anchor="t" anchorCtr="0" compatLnSpc="1">
            <a:prstTxWarp prst="textNoShape">
              <a:avLst/>
            </a:prstTxWarp>
          </a:bodyPr>
          <a:lstStyle>
            <a:lvl1pPr algn="r">
              <a:defRPr sz="1500">
                <a:latin typeface="Times New Roman" pitchFamily="18" charset="-52"/>
              </a:defRPr>
            </a:lvl1pPr>
          </a:lstStyle>
          <a:p>
            <a:pPr>
              <a:defRPr/>
            </a:pPr>
            <a:fld id="{6A1D50C0-9EB8-4738-AFD0-29BF975A35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2pPr>
      <a:lvl3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3pPr>
      <a:lvl4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4pPr>
      <a:lvl5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5pPr>
      <a:lvl6pPr marL="457200"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6pPr>
      <a:lvl7pPr marL="914400"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7pPr>
      <a:lvl8pPr marL="1371600"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8pPr>
      <a:lvl9pPr marL="1828800"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9pPr>
    </p:titleStyle>
    <p:bodyStyle>
      <a:lvl1pPr marL="379413" indent="-379413" algn="l" defTabSz="1012825" rtl="0" eaLnBrk="0" fontAlgn="base" hangingPunct="0">
        <a:spcBef>
          <a:spcPct val="2000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</a:defRPr>
      </a:lvl1pPr>
      <a:lvl2pPr marL="823913" indent="-317500" algn="l" defTabSz="1012825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2pPr>
      <a:lvl3pPr marL="1268413" indent="-255588" algn="l" defTabSz="1012825" rtl="0" eaLnBrk="0" fontAlgn="base" hangingPunct="0">
        <a:spcBef>
          <a:spcPct val="20000"/>
        </a:spcBef>
        <a:spcAft>
          <a:spcPct val="0"/>
        </a:spcAft>
        <a:buChar char="•"/>
        <a:defRPr sz="2700">
          <a:solidFill>
            <a:schemeClr val="tx1"/>
          </a:solidFill>
          <a:latin typeface="+mn-lt"/>
        </a:defRPr>
      </a:lvl3pPr>
      <a:lvl4pPr marL="1774825" indent="-252413" algn="l" defTabSz="1012825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</a:defRPr>
      </a:lvl4pPr>
      <a:lvl5pPr marL="22812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5pPr>
      <a:lvl6pPr marL="27384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6pPr>
      <a:lvl7pPr marL="31956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7pPr>
      <a:lvl8pPr marL="36528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8pPr>
      <a:lvl9pPr marL="41100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2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3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4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5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16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17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18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19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20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tif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21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22.tif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23.tif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24.tif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25.tif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26.tif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4" Type="http://schemas.openxmlformats.org/officeDocument/2006/relationships/image" Target="../media/image27.tif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4" Type="http://schemas.openxmlformats.org/officeDocument/2006/relationships/image" Target="../media/image28.tif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4" Type="http://schemas.openxmlformats.org/officeDocument/2006/relationships/image" Target="../media/image29.tif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4" Type="http://schemas.openxmlformats.org/officeDocument/2006/relationships/image" Target="../media/image30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tif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0.vml"/><Relationship Id="rId4" Type="http://schemas.openxmlformats.org/officeDocument/2006/relationships/image" Target="../media/image31.tif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Relationship Id="rId4" Type="http://schemas.openxmlformats.org/officeDocument/2006/relationships/image" Target="../media/image32.tif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2.vml"/><Relationship Id="rId4" Type="http://schemas.openxmlformats.org/officeDocument/2006/relationships/image" Target="../media/image33.tif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3.vml"/><Relationship Id="rId4" Type="http://schemas.openxmlformats.org/officeDocument/2006/relationships/image" Target="../media/image34.tif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4.vml"/><Relationship Id="rId4" Type="http://schemas.openxmlformats.org/officeDocument/2006/relationships/image" Target="../media/image35.tif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5.vml"/><Relationship Id="rId4" Type="http://schemas.openxmlformats.org/officeDocument/2006/relationships/image" Target="../media/image36.tif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6.vml"/><Relationship Id="rId4" Type="http://schemas.openxmlformats.org/officeDocument/2006/relationships/image" Target="../media/image37.tif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7.vml"/><Relationship Id="rId4" Type="http://schemas.openxmlformats.org/officeDocument/2006/relationships/image" Target="../media/image38.tif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8.vml"/><Relationship Id="rId4" Type="http://schemas.openxmlformats.org/officeDocument/2006/relationships/image" Target="../media/image39.tif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9.vml"/><Relationship Id="rId4" Type="http://schemas.openxmlformats.org/officeDocument/2006/relationships/image" Target="../media/image40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tif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0.vml"/><Relationship Id="rId4" Type="http://schemas.openxmlformats.org/officeDocument/2006/relationships/image" Target="../media/image41.tif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1.vml"/><Relationship Id="rId4" Type="http://schemas.openxmlformats.org/officeDocument/2006/relationships/image" Target="../media/image42.tif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2.vml"/><Relationship Id="rId4" Type="http://schemas.openxmlformats.org/officeDocument/2006/relationships/image" Target="../media/image43.tif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3.vml"/><Relationship Id="rId4" Type="http://schemas.openxmlformats.org/officeDocument/2006/relationships/image" Target="../media/image44.tif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4.vml"/><Relationship Id="rId4" Type="http://schemas.openxmlformats.org/officeDocument/2006/relationships/image" Target="../media/image45.tif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5.vml"/><Relationship Id="rId4" Type="http://schemas.openxmlformats.org/officeDocument/2006/relationships/image" Target="../media/image46.tif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6.vml"/><Relationship Id="rId4" Type="http://schemas.openxmlformats.org/officeDocument/2006/relationships/image" Target="../media/image47.tif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7.vml"/><Relationship Id="rId4" Type="http://schemas.openxmlformats.org/officeDocument/2006/relationships/image" Target="../media/image48.tif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8.vml"/><Relationship Id="rId4" Type="http://schemas.openxmlformats.org/officeDocument/2006/relationships/image" Target="../media/image49.tif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9.vml"/><Relationship Id="rId4" Type="http://schemas.openxmlformats.org/officeDocument/2006/relationships/image" Target="../media/image50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tif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0.vml"/><Relationship Id="rId4" Type="http://schemas.openxmlformats.org/officeDocument/2006/relationships/image" Target="../media/image51.tif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1.vml"/><Relationship Id="rId4" Type="http://schemas.openxmlformats.org/officeDocument/2006/relationships/image" Target="../media/image52.tif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2.vml"/><Relationship Id="rId4" Type="http://schemas.openxmlformats.org/officeDocument/2006/relationships/image" Target="../media/image53.tif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3.vml"/><Relationship Id="rId4" Type="http://schemas.openxmlformats.org/officeDocument/2006/relationships/image" Target="../media/image54.tif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4.vml"/><Relationship Id="rId4" Type="http://schemas.openxmlformats.org/officeDocument/2006/relationships/image" Target="../media/image55.tif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5.vml"/><Relationship Id="rId4" Type="http://schemas.openxmlformats.org/officeDocument/2006/relationships/image" Target="../media/image56.tif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6.vml"/><Relationship Id="rId4" Type="http://schemas.openxmlformats.org/officeDocument/2006/relationships/image" Target="../media/image57.tif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7.vml"/><Relationship Id="rId4" Type="http://schemas.openxmlformats.org/officeDocument/2006/relationships/image" Target="../media/image58.tif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8.vml"/><Relationship Id="rId4" Type="http://schemas.openxmlformats.org/officeDocument/2006/relationships/image" Target="../media/image59.tif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9.vml"/><Relationship Id="rId4" Type="http://schemas.openxmlformats.org/officeDocument/2006/relationships/image" Target="../media/image60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tif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0.vml"/><Relationship Id="rId4" Type="http://schemas.openxmlformats.org/officeDocument/2006/relationships/image" Target="../media/image61.tif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1.vml"/><Relationship Id="rId4" Type="http://schemas.openxmlformats.org/officeDocument/2006/relationships/image" Target="../media/image62.tif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2.vml"/><Relationship Id="rId4" Type="http://schemas.openxmlformats.org/officeDocument/2006/relationships/image" Target="../media/image64.tif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3.vml"/><Relationship Id="rId4" Type="http://schemas.openxmlformats.org/officeDocument/2006/relationships/image" Target="../media/image65.tif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4.vml"/><Relationship Id="rId4" Type="http://schemas.openxmlformats.org/officeDocument/2006/relationships/image" Target="../media/image66.tif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5.vml"/><Relationship Id="rId4" Type="http://schemas.openxmlformats.org/officeDocument/2006/relationships/image" Target="../media/image67.tif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6.vml"/><Relationship Id="rId4" Type="http://schemas.openxmlformats.org/officeDocument/2006/relationships/image" Target="../media/image68.tif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7.vml"/><Relationship Id="rId4" Type="http://schemas.openxmlformats.org/officeDocument/2006/relationships/image" Target="../media/image69.tiff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8.vml"/><Relationship Id="rId4" Type="http://schemas.openxmlformats.org/officeDocument/2006/relationships/image" Target="../media/image70.tiff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9.vml"/><Relationship Id="rId4" Type="http://schemas.openxmlformats.org/officeDocument/2006/relationships/image" Target="../media/image72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8.tiff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tif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0.vml"/><Relationship Id="rId5" Type="http://schemas.openxmlformats.org/officeDocument/2006/relationships/image" Target="../media/image75.png"/><Relationship Id="rId4" Type="http://schemas.openxmlformats.org/officeDocument/2006/relationships/oleObject" Target="../embeddings/_________Microsoft_Office_Word_97_-_200370.doc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9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Line 1026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8" name="Rectangle 1027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026" name="Object 1028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026" name="Документ" r:id="rId3" imgW="4262628" imgH="126492" progId="Word.Document.8">
              <p:embed/>
            </p:oleObj>
          </a:graphicData>
        </a:graphic>
      </p:graphicFrame>
      <p:sp>
        <p:nvSpPr>
          <p:cNvPr id="1029" name="Rectangle 1029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Приложение 1</a:t>
            </a:r>
            <a:endParaRPr lang="ru-RU" altLang="ru-RU" sz="900">
              <a:latin typeface="Arial" charset="0"/>
            </a:endParaRPr>
          </a:p>
        </p:txBody>
      </p:sp>
      <p:sp>
        <p:nvSpPr>
          <p:cNvPr id="1030" name="Rectangle 1030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1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26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1266" name="Object 102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1266" name="Документ" r:id="rId3" imgW="4262628" imgH="126492" progId="Word.Document.8">
              <p:embed/>
            </p:oleObj>
          </a:graphicData>
        </a:graphic>
      </p:graphicFrame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11_1_2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29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30000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2290" name="Object 0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2290" name="Документ" r:id="rId3" imgW="4262628" imgH="126492" progId="Word.Document.8">
              <p:embed/>
            </p:oleObj>
          </a:graphicData>
        </a:graphic>
      </p:graphicFrame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11_2_3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68537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0961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12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7" name="Рисунок 6" descr="35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4338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4338" name="Документ" r:id="rId3" imgW="4262628" imgH="126492" progId="Word.Document.8">
              <p:embed/>
            </p:oleObj>
          </a:graphicData>
        </a:graphic>
      </p:graphicFrame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14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8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6386" name="Документ" r:id="rId3" imgW="4262628" imgH="126492" progId="Word.Document.8">
              <p:embed/>
            </p:oleObj>
          </a:graphicData>
        </a:graphic>
      </p:graphicFrame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38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7410" name="Документ" r:id="rId3" imgW="4262628" imgH="126492" progId="Word.Document.8">
              <p:embed/>
            </p:oleObj>
          </a:graphicData>
        </a:graphic>
      </p:graphicFrame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17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1746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18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1250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2770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19_125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3794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20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4818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21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2050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2050" name="Документ" r:id="rId3" imgW="4262628" imgH="126492" progId="Word.Document.8">
              <p:embed/>
            </p:oleObj>
          </a:graphicData>
        </a:graphic>
      </p:graphicFrame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Приложение 2</a:t>
            </a:r>
            <a:endParaRPr lang="ru-RU" altLang="ru-RU" sz="900">
              <a:latin typeface="Arial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2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5842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22_2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5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52225" name="Документ" r:id="rId3" imgW="4262628" imgH="126492" progId="Word.Document.8">
              <p:embed/>
            </p:oleObj>
          </a:graphicData>
        </a:graphic>
      </p:graphicFrame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24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51201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22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7" name="Рисунок 6" descr="25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9937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26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9153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27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8129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7" name="Рисунок 6" descr="28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7105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29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6081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30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5057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31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4033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32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3009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7" name="Рисунок 6" descr="33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1985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33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6866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23_2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35000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9218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9218" name="Документ" r:id="rId3" imgW="4262628" imgH="126492" progId="Word.Document.8">
              <p:embed/>
            </p:oleObj>
          </a:graphicData>
        </a:graphic>
      </p:graphicFrame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32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35_3_3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65538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37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66562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38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67586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39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68610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40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69634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7" name="Рисунок 6" descr="41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1250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0658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42_125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1250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1682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43_125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098" name="Object 102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098" name="Документ" r:id="rId3" imgW="4262628" imgH="126492" progId="Word.Document.8">
              <p:embed/>
            </p:oleObj>
          </a:graphicData>
        </a:graphic>
      </p:graphicFrame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Приложение 4</a:t>
            </a:r>
            <a:endParaRPr lang="ru-RU" altLang="ru-RU" sz="900">
              <a:latin typeface="Arial" charset="0"/>
            </a:endParaRP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4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1250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2706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40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44_125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3730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41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7" name="Рисунок 6" descr="45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4754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42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46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5778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43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47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40000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6802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44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48_4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1443"/>
            <a:ext cx="4324286" cy="323862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54000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7826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45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49_2_54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1443"/>
            <a:ext cx="4324286" cy="323862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40000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8850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46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50_2_4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1443"/>
            <a:ext cx="4324286" cy="323862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35000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9874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47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51_3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81922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48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53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82946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Приложение 49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53_1_2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92658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5122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5122" name="Документ" r:id="rId3" imgW="4262628" imgH="126492" progId="Word.Document.8">
              <p:embed/>
            </p:oleObj>
          </a:graphicData>
        </a:graphic>
      </p:graphicFrame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Приложение 5</a:t>
            </a:r>
            <a:endParaRPr lang="ru-RU" altLang="ru-RU" sz="900">
              <a:latin typeface="Arial" charset="0"/>
            </a:endParaRPr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5_2_2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06498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50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54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83970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51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55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84994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52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56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86018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53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7" name="Рисунок 6" descr="57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87042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54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58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89090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55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7" name="Рисунок 6" descr="59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7047" y="1926580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90114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56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060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91138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57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7" name="Рисунок 6" descr="61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98305" name="Документ" r:id="rId3" imgW="4262628" imgH="126492" progId="Word.Document.8">
              <p:embed/>
            </p:oleObj>
          </a:graphicData>
        </a:graphic>
      </p:graphicFrame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58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62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97281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59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63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4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6146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6146" name="Документ" r:id="rId3" imgW="4262628" imgH="126492" progId="Word.Document.8">
              <p:embed/>
            </p:oleObj>
          </a:graphicData>
        </a:graphic>
      </p:graphicFrame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Приложение 6</a:t>
            </a:r>
            <a:endParaRPr lang="ru-RU" altLang="ru-RU" sz="900">
              <a:latin typeface="Arial" charset="0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6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96257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60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64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95233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61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65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94209" name="Document" r:id="rId3" imgW="4273218" imgH="127028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62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7" name="Рисунок 6" descr="66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93185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63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67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01378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64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68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02402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65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7" name="Рисунок 6" descr="69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03426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66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70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04450" name="Document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67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71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 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08546" name="Document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68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72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2931343" y="198388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69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2931343" y="344438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graphicFrame>
        <p:nvGraphicFramePr>
          <p:cNvPr id="100353" name="Object 4"/>
          <p:cNvGraphicFramePr>
            <a:graphicFrameLocks noChangeAspect="1"/>
          </p:cNvGraphicFramePr>
          <p:nvPr/>
        </p:nvGraphicFramePr>
        <p:xfrm>
          <a:off x="267047" y="990476"/>
          <a:ext cx="4415408" cy="216024"/>
        </p:xfrm>
        <a:graphic>
          <a:graphicData uri="http://schemas.openxmlformats.org/presentationml/2006/ole">
            <p:oleObj spid="_x0000_s100353" name="Document" r:id="rId3" imgW="4273218" imgH="174529" progId="Word.Document.8">
              <p:embed/>
            </p:oleObj>
          </a:graphicData>
        </a:graphic>
      </p:graphicFrame>
      <p:pic>
        <p:nvPicPr>
          <p:cNvPr id="6" name="Рисунок 5" descr="1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1275" y="1278508"/>
            <a:ext cx="3312024" cy="433651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17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7170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7170" name="Документ" r:id="rId3" imgW="4262628" imgH="126492" progId="Word.Document.8">
              <p:embed/>
            </p:oleObj>
          </a:graphicData>
        </a:graphic>
      </p:graphicFrame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Приложение 7</a:t>
            </a:r>
            <a:endParaRPr lang="ru-RU" altLang="ru-RU" sz="900">
              <a:latin typeface="Arial" charset="0"/>
            </a:endParaRP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7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74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5144" y="1896030"/>
            <a:ext cx="4324286" cy="322945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80000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67047" y="1566540"/>
          <a:ext cx="4351337" cy="288032"/>
        </p:xfrm>
        <a:graphic>
          <a:graphicData uri="http://schemas.openxmlformats.org/presentationml/2006/ole">
            <p:oleObj spid="_x0000_s99330" name="Document" r:id="rId4" imgW="4273218" imgH="247579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70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933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7047" y="4734892"/>
            <a:ext cx="2016224" cy="397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СЗЗ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8214"/>
            <a:ext cx="4854575" cy="686508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8913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_____________ № ______</a:t>
            </a:r>
          </a:p>
        </p:txBody>
      </p:sp>
      <p:pic>
        <p:nvPicPr>
          <p:cNvPr id="9" name="Рисунок 8" descr="9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4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0242" name="Object 102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0242" name="Документ" r:id="rId3" imgW="4262628" imgH="126492" progId="Word.Document.8">
              <p:embed/>
            </p:oleObj>
          </a:graphicData>
        </a:graphic>
      </p:graphicFrame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0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>
                <a:latin typeface="Arial" charset="0"/>
              </a:rPr>
              <a:t>от _____________ № ______</a:t>
            </a:r>
          </a:p>
        </p:txBody>
      </p:sp>
      <p:pic>
        <p:nvPicPr>
          <p:cNvPr id="8" name="Рисунок 7" descr="10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53215"/>
            <a:ext cx="4324286" cy="331508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-5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-52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46016b1-ecc9-410e-95eb-a13f7eb3881b">6KDV5W64NSFS-385-12679</_dlc_DocId>
    <_dlc_DocIdUrl xmlns="746016b1-ecc9-410e-95eb-a13f7eb3881b">
      <Url>http://port.admnsk.ru/sites/main/sovet/_layouts/DocIdRedir.aspx?ID=6KDV5W64NSFS-385-12679</Url>
      <Description>6KDV5W64NSFS-385-12679</Description>
    </_dlc_DocIdUrl>
  </documentManagement>
</p:properti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C4BC449EB7CAC54A8F43F37AF0004C44" ma:contentTypeVersion="0" ma:contentTypeDescription="Создание документа." ma:contentTypeScope="" ma:versionID="a627ce9e7bcd1e349c38c01353a49cda">
  <xsd:schema xmlns:xsd="http://www.w3.org/2001/XMLSchema" xmlns:xs="http://www.w3.org/2001/XMLSchema" xmlns:p="http://schemas.microsoft.com/office/2006/metadata/properties" xmlns:ns2="746016b1-ecc9-410e-95eb-a13f7eb3881b" targetNamespace="http://schemas.microsoft.com/office/2006/metadata/properties" ma:root="true" ma:fieldsID="81f49cedac92c391acb7cdb56fd9e265" ns2:_="">
    <xsd:import namespace="746016b1-ecc9-410e-95eb-a13f7eb3881b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6016b1-ecc9-410e-95eb-a13f7eb3881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2DC7CFB-A44C-4F11-B168-19B6240CB525}"/>
</file>

<file path=customXml/itemProps2.xml><?xml version="1.0" encoding="utf-8"?>
<ds:datastoreItem xmlns:ds="http://schemas.openxmlformats.org/officeDocument/2006/customXml" ds:itemID="{C662F7DE-834E-4F01-97CF-C24A4867A00F}"/>
</file>

<file path=customXml/itemProps3.xml><?xml version="1.0" encoding="utf-8"?>
<ds:datastoreItem xmlns:ds="http://schemas.openxmlformats.org/officeDocument/2006/customXml" ds:itemID="{966110CE-DA0B-4E0C-A853-56C0834C9A2D}"/>
</file>

<file path=customXml/itemProps4.xml><?xml version="1.0" encoding="utf-8"?>
<ds:datastoreItem xmlns:ds="http://schemas.openxmlformats.org/officeDocument/2006/customXml" ds:itemID="{9286F7DA-45B2-4A0C-B5A6-051FB06209C9}"/>
</file>

<file path=docProps/app.xml><?xml version="1.0" encoding="utf-8"?>
<Properties xmlns="http://schemas.openxmlformats.org/officeDocument/2006/extended-properties" xmlns:vt="http://schemas.openxmlformats.org/officeDocument/2006/docPropsVTypes">
  <TotalTime>7743</TotalTime>
  <Words>1116</Words>
  <Application>Microsoft Office PowerPoint</Application>
  <PresentationFormat>Произвольный</PresentationFormat>
  <Paragraphs>349</Paragraphs>
  <Slides>71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71</vt:i4>
      </vt:variant>
    </vt:vector>
  </HeadingPairs>
  <TitlesOfParts>
    <vt:vector size="74" baseType="lpstr">
      <vt:lpstr>Оформление по умолчанию</vt:lpstr>
      <vt:lpstr>Документ</vt:lpstr>
      <vt:lpstr>Document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слайда отсутствует</dc:title>
  <dc:creator>Сачкова Анастасия Николаевна</dc:creator>
  <cp:lastModifiedBy>ASachkova</cp:lastModifiedBy>
  <cp:revision>559</cp:revision>
  <cp:lastPrinted>2012-08-27T09:07:18Z</cp:lastPrinted>
  <dcterms:created xsi:type="dcterms:W3CDTF">2008-01-10T06:36:37Z</dcterms:created>
  <dcterms:modified xsi:type="dcterms:W3CDTF">2017-01-11T02:37:58Z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0x010100C4BC449EB7CAC54A8F43F37AF0004C44</vt:lpwstr>
  </property>
  <property fmtid="{D5CDD505-2E9C-101B-9397-08002B2CF9AE}" pid="3" name="_dlc_DocIdItemGuid">
    <vt:lpwstr>06d7caba-e8df-4c38-8eba-f3de856163fc</vt:lpwstr>
  </property>
</Properties>
</file>