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7"/>
  </p:notesMasterIdLst>
  <p:sldIdLst>
    <p:sldId id="311" r:id="rId6"/>
    <p:sldId id="263" r:id="rId7"/>
    <p:sldId id="272" r:id="rId8"/>
    <p:sldId id="273" r:id="rId9"/>
    <p:sldId id="313" r:id="rId10"/>
    <p:sldId id="316" r:id="rId11"/>
    <p:sldId id="282" r:id="rId12"/>
    <p:sldId id="290" r:id="rId13"/>
    <p:sldId id="292" r:id="rId14"/>
    <p:sldId id="294" r:id="rId15"/>
    <p:sldId id="310" r:id="rId16"/>
    <p:sldId id="315" r:id="rId17"/>
    <p:sldId id="314" r:id="rId18"/>
    <p:sldId id="318" r:id="rId19"/>
    <p:sldId id="319" r:id="rId20"/>
    <p:sldId id="320" r:id="rId21"/>
    <p:sldId id="321" r:id="rId22"/>
    <p:sldId id="322" r:id="rId23"/>
    <p:sldId id="327" r:id="rId24"/>
    <p:sldId id="325" r:id="rId25"/>
    <p:sldId id="326" r:id="rId26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>
          <p15:clr>
            <a:srgbClr val="A4A3A4"/>
          </p15:clr>
        </p15:guide>
        <p15:guide id="2" pos="15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86426" autoAdjust="0"/>
  </p:normalViewPr>
  <p:slideViewPr>
    <p:cSldViewPr>
      <p:cViewPr varScale="1">
        <p:scale>
          <a:sx n="97" d="100"/>
          <a:sy n="97" d="100"/>
        </p:scale>
        <p:origin x="3528" y="96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29.09.2016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tiff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tiff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tiff"/><Relationship Id="rId4" Type="http://schemas.openxmlformats.org/officeDocument/2006/relationships/image" Target="../media/image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tiff"/><Relationship Id="rId4" Type="http://schemas.openxmlformats.org/officeDocument/2006/relationships/image" Target="../media/image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tiff"/><Relationship Id="rId4" Type="http://schemas.openxmlformats.org/officeDocument/2006/relationships/image" Target="../media/image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5.tiff"/><Relationship Id="rId4" Type="http://schemas.openxmlformats.org/officeDocument/2006/relationships/image" Target="../media/image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6.tiff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7.tiff"/><Relationship Id="rId4" Type="http://schemas.openxmlformats.org/officeDocument/2006/relationships/image" Target="../media/image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8.tiff"/><Relationship Id="rId4" Type="http://schemas.openxmlformats.org/officeDocument/2006/relationships/image" Target="../media/image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9.tiff"/><Relationship Id="rId4" Type="http://schemas.openxmlformats.org/officeDocument/2006/relationships/image" Target="../media/image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0.tiff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tiff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1.tiff"/><Relationship Id="rId4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2.tiff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tiff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tiff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tiff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tiff"/><Relationship Id="rId4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tiff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tiff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tiff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_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_10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3_1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5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6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7-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8_25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9_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2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8837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2_25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3_2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7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_1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_10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_7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Документ" r:id="rId3" imgW="4262628" imgH="126492" progId="Word.Document.8">
                  <p:embed/>
                </p:oleObj>
              </mc:Choice>
              <mc:Fallback>
                <p:oleObj name="Документ" r:id="rId3" imgW="4262628" imgH="126492" progId="Word.Documen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622425"/>
                        <a:ext cx="4348163" cy="13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20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6KDV5W64NSFS-385-12036</_dlc_DocId>
    <_dlc_DocIdUrl xmlns="746016b1-ecc9-410e-95eb-a13f7eb3881b">
      <Url>http://port.admnsk.ru/sites/main/sovet/_layouts/DocIdRedir.aspx?ID=6KDV5W64NSFS-385-12036</Url>
      <Description>6KDV5W64NSFS-385-12036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118538-9DBC-4E94-9AA9-9BF9F7D88211}"/>
</file>

<file path=customXml/itemProps2.xml><?xml version="1.0" encoding="utf-8"?>
<ds:datastoreItem xmlns:ds="http://schemas.openxmlformats.org/officeDocument/2006/customXml" ds:itemID="{9D27B1A4-4A17-4BBC-9BF6-87EC1B58AD06}"/>
</file>

<file path=customXml/itemProps3.xml><?xml version="1.0" encoding="utf-8"?>
<ds:datastoreItem xmlns:ds="http://schemas.openxmlformats.org/officeDocument/2006/customXml" ds:itemID="{919CD58F-1D06-4E9C-A18B-A86CE0513E5B}"/>
</file>

<file path=customXml/itemProps4.xml><?xml version="1.0" encoding="utf-8"?>
<ds:datastoreItem xmlns:ds="http://schemas.openxmlformats.org/officeDocument/2006/customXml" ds:itemID="{448BFB19-678F-4F2F-B47D-9752CD2C0655}"/>
</file>

<file path=docProps/app.xml><?xml version="1.0" encoding="utf-8"?>
<Properties xmlns="http://schemas.openxmlformats.org/officeDocument/2006/extended-properties" xmlns:vt="http://schemas.openxmlformats.org/officeDocument/2006/docPropsVTypes">
  <TotalTime>5663</TotalTime>
  <Words>336</Words>
  <Application>Microsoft Office PowerPoint</Application>
  <PresentationFormat>Произвольный</PresentationFormat>
  <Paragraphs>105</Paragraphs>
  <Slides>21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Оформление по умолчанию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Морозова Оксана Владимировна</cp:lastModifiedBy>
  <cp:revision>450</cp:revision>
  <cp:lastPrinted>2012-08-27T09:07:18Z</cp:lastPrinted>
  <dcterms:created xsi:type="dcterms:W3CDTF">2008-01-10T06:36:37Z</dcterms:created>
  <dcterms:modified xsi:type="dcterms:W3CDTF">2016-09-29T09:18:26Z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818af827-ace0-422b-a505-250349e9e566</vt:lpwstr>
  </property>
</Properties>
</file>