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tiff" ContentType="image/tiff"/>
  <Default Extension="doc" ContentType="application/msword"/>
  <Override PartName="/ppt/presentation.xml" ContentType="application/vnd.openxmlformats-officedocument.presentationml.presentation.main+xml"/>
  <Override PartName="/ppt/slides/slide85.xml" ContentType="application/vnd.openxmlformats-officedocument.presentationml.slide+xml"/>
  <Override PartName="/ppt/slides/slide53.xml" ContentType="application/vnd.openxmlformats-officedocument.presentationml.slide+xml"/>
  <Override PartName="/ppt/slides/slide52.xml" ContentType="application/vnd.openxmlformats-officedocument.presentationml.slide+xml"/>
  <Override PartName="/ppt/slides/slide51.xml" ContentType="application/vnd.openxmlformats-officedocument.presentationml.slide+xml"/>
  <Override PartName="/ppt/slides/slide50.xml" ContentType="application/vnd.openxmlformats-officedocument.presentationml.slide+xml"/>
  <Override PartName="/ppt/slides/slide49.xml" ContentType="application/vnd.openxmlformats-officedocument.presentationml.slide+xml"/>
  <Override PartName="/ppt/slides/slide48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61.xml" ContentType="application/vnd.openxmlformats-officedocument.presentationml.slide+xml"/>
  <Override PartName="/ppt/slides/slide60.xml" ContentType="application/vnd.openxmlformats-officedocument.presentationml.slide+xml"/>
  <Override PartName="/ppt/slides/slide99.xml" ContentType="application/vnd.openxmlformats-officedocument.presentationml.slide+xml"/>
  <Override PartName="/ppt/slides/slide59.xml" ContentType="application/vnd.openxmlformats-officedocument.presentationml.slide+xml"/>
  <Override PartName="/ppt/slides/slide58.xml" ContentType="application/vnd.openxmlformats-officedocument.presentationml.slide+xml"/>
  <Override PartName="/ppt/slides/slide57.xml" ContentType="application/vnd.openxmlformats-officedocument.presentationml.slide+xml"/>
  <Override PartName="/ppt/slides/slide47.xml" ContentType="application/vnd.openxmlformats-officedocument.presentationml.slide+xml"/>
  <Override PartName="/ppt/slides/slide46.xml" ContentType="application/vnd.openxmlformats-officedocument.presentationml.slide+xml"/>
  <Override PartName="/ppt/slides/slide45.xml" ContentType="application/vnd.openxmlformats-officedocument.presentationml.slide+xml"/>
  <Override PartName="/ppt/slides/slide36.xml" ContentType="application/vnd.openxmlformats-officedocument.presentationml.slide+xml"/>
  <Override PartName="/ppt/slides/slide35.xml" ContentType="application/vnd.openxmlformats-officedocument.presentationml.slide+xml"/>
  <Override PartName="/ppt/slides/slide34.xml" ContentType="application/vnd.openxmlformats-officedocument.presentationml.slide+xml"/>
  <Override PartName="/ppt/slides/slide33.xml" ContentType="application/vnd.openxmlformats-officedocument.presentationml.slide+xml"/>
  <Override PartName="/ppt/slides/slide32.xml" ContentType="application/vnd.openxmlformats-officedocument.presentationml.slide+xml"/>
  <Override PartName="/ppt/slides/slide31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4.xml" ContentType="application/vnd.openxmlformats-officedocument.presentationml.slide+xml"/>
  <Override PartName="/ppt/slides/slide43.xml" ContentType="application/vnd.openxmlformats-officedocument.presentationml.slide+xml"/>
  <Override PartName="/ppt/slides/slide42.xml" ContentType="application/vnd.openxmlformats-officedocument.presentationml.slide+xml"/>
  <Override PartName="/ppt/slides/slide41.xml" ContentType="application/vnd.openxmlformats-officedocument.presentationml.slide+xml"/>
  <Override PartName="/ppt/slides/slide86.xml" ContentType="application/vnd.openxmlformats-officedocument.presentationml.slide+xml"/>
  <Override PartName="/ppt/slides/slide98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90.xml" ContentType="application/vnd.openxmlformats-officedocument.presentationml.slide+xml"/>
  <Override PartName="/ppt/slides/slide78.xml" ContentType="application/vnd.openxmlformats-officedocument.presentationml.slide+xml"/>
  <Override PartName="/ppt/slides/slide77.xml" ContentType="application/vnd.openxmlformats-officedocument.presentationml.slide+xml"/>
  <Override PartName="/ppt/slides/slide91.xml" ContentType="application/vnd.openxmlformats-officedocument.presentationml.slide+xml"/>
  <Override PartName="/ppt/slides/slide76.xml" ContentType="application/vnd.openxmlformats-officedocument.presentationml.slide+xml"/>
  <Override PartName="/ppt/slides/slide75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9.xml" ContentType="application/vnd.openxmlformats-officedocument.presentationml.slide+xml"/>
  <Override PartName="/ppt/slides/slide87.xml" ContentType="application/vnd.openxmlformats-officedocument.presentationml.slide+xml"/>
  <Override PartName="/ppt/slides/slide84.xml" ContentType="application/vnd.openxmlformats-officedocument.presentationml.slide+xml"/>
  <Override PartName="/ppt/slides/slide83.xml" ContentType="application/vnd.openxmlformats-officedocument.presentationml.slide+xml"/>
  <Override PartName="/ppt/slides/slide88.xml" ContentType="application/vnd.openxmlformats-officedocument.presentationml.slide+xml"/>
  <Override PartName="/ppt/slides/slide82.xml" ContentType="application/vnd.openxmlformats-officedocument.presentationml.slide+xml"/>
  <Override PartName="/ppt/slides/slide81.xml" ContentType="application/vnd.openxmlformats-officedocument.presentationml.slide+xml"/>
  <Override PartName="/ppt/slides/slide92.xml" ContentType="application/vnd.openxmlformats-officedocument.presentationml.slide+xml"/>
  <Override PartName="/ppt/slides/slide74.xml" ContentType="application/vnd.openxmlformats-officedocument.presentationml.slide+xml"/>
  <Override PartName="/ppt/slides/slide73.xml" ContentType="application/vnd.openxmlformats-officedocument.presentationml.slide+xml"/>
  <Override PartName="/ppt/slides/slide67.xml" ContentType="application/vnd.openxmlformats-officedocument.presentationml.slide+xml"/>
  <Override PartName="/ppt/slides/slide96.xml" ContentType="application/vnd.openxmlformats-officedocument.presentationml.slide+xml"/>
  <Override PartName="/ppt/slides/slide66.xml" ContentType="application/vnd.openxmlformats-officedocument.presentationml.slide+xml"/>
  <Override PartName="/ppt/slides/slide65.xml" ContentType="application/vnd.openxmlformats-officedocument.presentationml.slide+xml"/>
  <Override PartName="/ppt/slides/slide97.xml" ContentType="application/vnd.openxmlformats-officedocument.presentationml.slide+xml"/>
  <Override PartName="/ppt/slides/slide64.xml" ContentType="application/vnd.openxmlformats-officedocument.presentationml.slide+xml"/>
  <Override PartName="/ppt/slides/slide68.xml" ContentType="application/vnd.openxmlformats-officedocument.presentationml.slide+xml"/>
  <Override PartName="/ppt/slides/slide95.xml" ContentType="application/vnd.openxmlformats-officedocument.presentationml.slide+xml"/>
  <Override PartName="/ppt/slides/slide69.xml" ContentType="application/vnd.openxmlformats-officedocument.presentationml.slide+xml"/>
  <Override PartName="/ppt/slides/slide93.xml" ContentType="application/vnd.openxmlformats-officedocument.presentationml.slide+xml"/>
  <Override PartName="/ppt/slides/slide72.xml" ContentType="application/vnd.openxmlformats-officedocument.presentationml.slide+xml"/>
  <Override PartName="/ppt/slides/slide71.xml" ContentType="application/vnd.openxmlformats-officedocument.presentationml.slide+xml"/>
  <Override PartName="/ppt/slides/slide94.xml" ContentType="application/vnd.openxmlformats-officedocument.presentationml.slide+xml"/>
  <Override PartName="/ppt/slides/slide70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slides/slide1.xml" ContentType="application/vnd.openxmlformats-officedocument.presentationml.slide+xml"/>
  <Override PartName="/ppt/slides/slide2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22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17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8.xml" ContentType="application/vnd.openxmlformats-officedocument.presentationml.slide+xml"/>
  <Override PartName="/ppt/slides/slide16.xml" ContentType="application/vnd.openxmlformats-officedocument.presentationml.slide+xml"/>
  <Override PartName="/ppt/slides/slide19.xml" ContentType="application/vnd.openxmlformats-officedocument.presentationml.slide+xml"/>
  <Override PartName="/ppt/slides/slide15.xml" ContentType="application/vnd.openxmlformats-officedocument.presentationml.slide+xml"/>
  <Override PartName="/ppt/slides/slide29.xml" ContentType="application/vnd.openxmlformats-officedocument.presentationml.slide+xml"/>
  <Override PartName="/ppt/slides/slide14.xml" ContentType="application/vnd.openxmlformats-officedocument.presentationml.slide+xml"/>
  <Override PartName="/ppt/slides/slide20.xml" ContentType="application/vnd.openxmlformats-officedocument.presentationml.slide+xml"/>
  <Override PartName="/ppt/slides/slide5.xml" ContentType="application/vnd.openxmlformats-officedocument.presentationml.slide+xml"/>
  <Override PartName="/ppt/slides/slide23.xml" ContentType="application/vnd.openxmlformats-officedocument.presentationml.slide+xml"/>
  <Override PartName="/ppt/slides/slide4.xml" ContentType="application/vnd.openxmlformats-officedocument.presentationml.slide+xml"/>
  <Override PartName="/ppt/slides/slide28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.xml" ContentType="application/vnd.openxmlformats-officedocument.presentationml.slide+xml"/>
  <Override PartName="/ppt/slides/slide27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notesSlides/notesSlide1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01"/>
  </p:notesMasterIdLst>
  <p:sldIdLst>
    <p:sldId id="311" r:id="rId2"/>
    <p:sldId id="263" r:id="rId3"/>
    <p:sldId id="272" r:id="rId4"/>
    <p:sldId id="273" r:id="rId5"/>
    <p:sldId id="312" r:id="rId6"/>
    <p:sldId id="313" r:id="rId7"/>
    <p:sldId id="316" r:id="rId8"/>
    <p:sldId id="282" r:id="rId9"/>
    <p:sldId id="292" r:id="rId10"/>
    <p:sldId id="294" r:id="rId11"/>
    <p:sldId id="310" r:id="rId12"/>
    <p:sldId id="315" r:id="rId13"/>
    <p:sldId id="314" r:id="rId14"/>
    <p:sldId id="318" r:id="rId15"/>
    <p:sldId id="319" r:id="rId16"/>
    <p:sldId id="320" r:id="rId17"/>
    <p:sldId id="321" r:id="rId18"/>
    <p:sldId id="322" r:id="rId19"/>
    <p:sldId id="324" r:id="rId20"/>
    <p:sldId id="325" r:id="rId21"/>
    <p:sldId id="327" r:id="rId22"/>
    <p:sldId id="328" r:id="rId23"/>
    <p:sldId id="626" r:id="rId24"/>
    <p:sldId id="331" r:id="rId25"/>
    <p:sldId id="332" r:id="rId26"/>
    <p:sldId id="333" r:id="rId27"/>
    <p:sldId id="334" r:id="rId28"/>
    <p:sldId id="335" r:id="rId29"/>
    <p:sldId id="336" r:id="rId30"/>
    <p:sldId id="337" r:id="rId31"/>
    <p:sldId id="338" r:id="rId32"/>
    <p:sldId id="339" r:id="rId33"/>
    <p:sldId id="340" r:id="rId34"/>
    <p:sldId id="341" r:id="rId35"/>
    <p:sldId id="342" r:id="rId36"/>
    <p:sldId id="343" r:id="rId37"/>
    <p:sldId id="344" r:id="rId38"/>
    <p:sldId id="345" r:id="rId39"/>
    <p:sldId id="346" r:id="rId40"/>
    <p:sldId id="347" r:id="rId41"/>
    <p:sldId id="348" r:id="rId42"/>
    <p:sldId id="349" r:id="rId43"/>
    <p:sldId id="350" r:id="rId44"/>
    <p:sldId id="351" r:id="rId45"/>
    <p:sldId id="352" r:id="rId46"/>
    <p:sldId id="353" r:id="rId47"/>
    <p:sldId id="355" r:id="rId48"/>
    <p:sldId id="356" r:id="rId49"/>
    <p:sldId id="357" r:id="rId50"/>
    <p:sldId id="358" r:id="rId51"/>
    <p:sldId id="359" r:id="rId52"/>
    <p:sldId id="360" r:id="rId53"/>
    <p:sldId id="361" r:id="rId54"/>
    <p:sldId id="362" r:id="rId55"/>
    <p:sldId id="364" r:id="rId56"/>
    <p:sldId id="365" r:id="rId57"/>
    <p:sldId id="367" r:id="rId58"/>
    <p:sldId id="368" r:id="rId59"/>
    <p:sldId id="370" r:id="rId60"/>
    <p:sldId id="372" r:id="rId61"/>
    <p:sldId id="373" r:id="rId62"/>
    <p:sldId id="374" r:id="rId63"/>
    <p:sldId id="375" r:id="rId64"/>
    <p:sldId id="376" r:id="rId65"/>
    <p:sldId id="377" r:id="rId66"/>
    <p:sldId id="378" r:id="rId67"/>
    <p:sldId id="386" r:id="rId68"/>
    <p:sldId id="389" r:id="rId69"/>
    <p:sldId id="390" r:id="rId70"/>
    <p:sldId id="392" r:id="rId71"/>
    <p:sldId id="393" r:id="rId72"/>
    <p:sldId id="394" r:id="rId73"/>
    <p:sldId id="395" r:id="rId74"/>
    <p:sldId id="397" r:id="rId75"/>
    <p:sldId id="398" r:id="rId76"/>
    <p:sldId id="399" r:id="rId77"/>
    <p:sldId id="400" r:id="rId78"/>
    <p:sldId id="402" r:id="rId79"/>
    <p:sldId id="405" r:id="rId80"/>
    <p:sldId id="406" r:id="rId81"/>
    <p:sldId id="408" r:id="rId82"/>
    <p:sldId id="412" r:id="rId83"/>
    <p:sldId id="415" r:id="rId84"/>
    <p:sldId id="416" r:id="rId85"/>
    <p:sldId id="417" r:id="rId86"/>
    <p:sldId id="418" r:id="rId87"/>
    <p:sldId id="420" r:id="rId88"/>
    <p:sldId id="421" r:id="rId89"/>
    <p:sldId id="422" r:id="rId90"/>
    <p:sldId id="423" r:id="rId91"/>
    <p:sldId id="424" r:id="rId92"/>
    <p:sldId id="426" r:id="rId93"/>
    <p:sldId id="427" r:id="rId94"/>
    <p:sldId id="428" r:id="rId95"/>
    <p:sldId id="429" r:id="rId96"/>
    <p:sldId id="431" r:id="rId97"/>
    <p:sldId id="433" r:id="rId98"/>
    <p:sldId id="434" r:id="rId99"/>
    <p:sldId id="628" r:id="rId100"/>
  </p:sldIdLst>
  <p:sldSz cx="4854575" cy="7021513"/>
  <p:notesSz cx="6797675" cy="992822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77777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2" autoAdjust="0"/>
    <p:restoredTop sz="86426" autoAdjust="0"/>
  </p:normalViewPr>
  <p:slideViewPr>
    <p:cSldViewPr>
      <p:cViewPr>
        <p:scale>
          <a:sx n="95" d="100"/>
          <a:sy n="95" d="100"/>
        </p:scale>
        <p:origin x="-3714" y="-162"/>
      </p:cViewPr>
      <p:guideLst>
        <p:guide orient="horz" pos="2214"/>
        <p:guide pos="1530"/>
      </p:guideLst>
    </p:cSldViewPr>
  </p:slideViewPr>
  <p:outlineViewPr>
    <p:cViewPr>
      <p:scale>
        <a:sx n="33" d="100"/>
        <a:sy n="33" d="100"/>
      </p:scale>
      <p:origin x="0" y="13878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07" Type="http://schemas.openxmlformats.org/officeDocument/2006/relationships/customXml" Target="../customXml/item2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presProps" Target="pres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viewProps" Target="viewProps.xml"/><Relationship Id="rId108" Type="http://schemas.openxmlformats.org/officeDocument/2006/relationships/customXml" Target="../customXml/item3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customXml" Target="../customXml/item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customXml" Target="../customXml/item4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77.xml"/><Relationship Id="rId1" Type="http://schemas.openxmlformats.org/officeDocument/2006/relationships/slide" Target="slides/slide3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6189" cy="497206"/>
          </a:xfrm>
          <a:prstGeom prst="rect">
            <a:avLst/>
          </a:prstGeom>
        </p:spPr>
        <p:txBody>
          <a:bodyPr vert="horz" lIns="91486" tIns="45743" rIns="91486" bIns="45743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99" y="0"/>
            <a:ext cx="2946189" cy="497206"/>
          </a:xfrm>
          <a:prstGeom prst="rect">
            <a:avLst/>
          </a:prstGeom>
        </p:spPr>
        <p:txBody>
          <a:bodyPr vert="horz" lIns="91486" tIns="45743" rIns="91486" bIns="45743" rtlCol="0"/>
          <a:lstStyle>
            <a:lvl1pPr algn="r">
              <a:defRPr sz="1200"/>
            </a:lvl1pPr>
          </a:lstStyle>
          <a:p>
            <a:pPr>
              <a:defRPr/>
            </a:pPr>
            <a:fld id="{02DBA88F-FC25-4FDF-B98A-F10FBBCEAC29}" type="datetimeFigureOut">
              <a:rPr lang="ru-RU"/>
              <a:pPr>
                <a:defRPr/>
              </a:pPr>
              <a:t>06.06.2016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112963" y="744538"/>
            <a:ext cx="257175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86" tIns="45743" rIns="91486" bIns="45743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6305"/>
            <a:ext cx="5438140" cy="4466907"/>
          </a:xfrm>
          <a:prstGeom prst="rect">
            <a:avLst/>
          </a:prstGeom>
        </p:spPr>
        <p:txBody>
          <a:bodyPr vert="horz" lIns="91486" tIns="45743" rIns="91486" bIns="45743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9431"/>
            <a:ext cx="2946189" cy="497206"/>
          </a:xfrm>
          <a:prstGeom prst="rect">
            <a:avLst/>
          </a:prstGeom>
        </p:spPr>
        <p:txBody>
          <a:bodyPr vert="horz" lIns="91486" tIns="45743" rIns="91486" bIns="45743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99" y="9429431"/>
            <a:ext cx="2946189" cy="497206"/>
          </a:xfrm>
          <a:prstGeom prst="rect">
            <a:avLst/>
          </a:prstGeom>
        </p:spPr>
        <p:txBody>
          <a:bodyPr vert="horz" lIns="91486" tIns="45743" rIns="91486" bIns="45743" rtlCol="0" anchor="b"/>
          <a:lstStyle>
            <a:lvl1pPr algn="r">
              <a:defRPr sz="1200"/>
            </a:lvl1pPr>
          </a:lstStyle>
          <a:p>
            <a:pPr>
              <a:defRPr/>
            </a:pPr>
            <a:fld id="{F7909957-31B3-4107-B00E-13888D6248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Масштаб</a:t>
            </a:r>
            <a:r>
              <a:rPr lang="ru-RU" b="1" baseline="0" dirty="0" smtClean="0">
                <a:solidFill>
                  <a:srgbClr val="FF0000"/>
                </a:solidFill>
              </a:rPr>
              <a:t> не изменен!!!!!!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7909957-31B3-4107-B00E-13888D62483E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3538" y="2181225"/>
            <a:ext cx="4127500" cy="15049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8663" y="3978275"/>
            <a:ext cx="3397250" cy="1795463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3B320F-7D33-4901-BFB2-9DDF4F6A16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3EDF28-B2AB-4408-B44B-BE497C6B3B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3459163" y="627063"/>
            <a:ext cx="1031875" cy="56149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63538" y="627063"/>
            <a:ext cx="2943225" cy="56149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D02790-9588-4749-9D73-AD79BEF105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994857-76E1-4459-9BFF-3203422300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4175" y="4511675"/>
            <a:ext cx="4125913" cy="139541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4175" y="2976563"/>
            <a:ext cx="4125913" cy="1535112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CC74C3-A09C-44A5-A498-B5EC7B3757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63538" y="2028825"/>
            <a:ext cx="1987550" cy="4213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503488" y="2028825"/>
            <a:ext cx="1987550" cy="4213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5B762-E5FB-4A72-9BE9-87B741B80B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8" y="280988"/>
            <a:ext cx="4368800" cy="11699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42888" y="1571625"/>
            <a:ext cx="2144712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42888" y="2227263"/>
            <a:ext cx="2144712" cy="40449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2465388" y="1571625"/>
            <a:ext cx="2146300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465388" y="2227263"/>
            <a:ext cx="2146300" cy="40449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D9125A-EFEF-4163-942B-9D9860D8B2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15E767-D2EA-439B-B33C-52F6E6B287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52F393-8430-4DE1-A3D3-E8C9BA52D1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8" y="279400"/>
            <a:ext cx="1597025" cy="11906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98650" y="279400"/>
            <a:ext cx="2713038" cy="59928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2888" y="1470025"/>
            <a:ext cx="1597025" cy="48021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ED2C10-2306-4007-BA93-65F6B80600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0913" y="4914900"/>
            <a:ext cx="2913062" cy="5810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950913" y="627063"/>
            <a:ext cx="2913062" cy="42132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50913" y="5495925"/>
            <a:ext cx="2913062" cy="8239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D35C68-83FB-4C12-BCCF-A463E41C20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63538" y="627063"/>
            <a:ext cx="4127500" cy="116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1387" tIns="50694" rIns="101387" bIns="5069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Щелчок правит образец заголовка</a:t>
            </a:r>
          </a:p>
        </p:txBody>
      </p:sp>
      <p:sp>
        <p:nvSpPr>
          <p:cNvPr id="3297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63538" y="2028825"/>
            <a:ext cx="4127500" cy="421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1387" tIns="50694" rIns="101387" bIns="5069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Щелчок правит 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63538" y="6394450"/>
            <a:ext cx="101600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1387" tIns="50694" rIns="101387" bIns="50694" numCol="1" anchor="t" anchorCtr="0" compatLnSpc="1">
            <a:prstTxWarp prst="textNoShape">
              <a:avLst/>
            </a:prstTxWarp>
          </a:bodyPr>
          <a:lstStyle>
            <a:lvl1pPr>
              <a:defRPr sz="1500">
                <a:latin typeface="Times New Roman" pitchFamily="18" charset="-5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658938" y="6394450"/>
            <a:ext cx="153670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1387" tIns="50694" rIns="101387" bIns="50694" numCol="1" anchor="t" anchorCtr="0" compatLnSpc="1">
            <a:prstTxWarp prst="textNoShape">
              <a:avLst/>
            </a:prstTxWarp>
          </a:bodyPr>
          <a:lstStyle>
            <a:lvl1pPr algn="ctr">
              <a:defRPr sz="1500">
                <a:latin typeface="Times New Roman" pitchFamily="18" charset="-5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475038" y="6394450"/>
            <a:ext cx="101600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1387" tIns="50694" rIns="101387" bIns="50694" numCol="1" anchor="t" anchorCtr="0" compatLnSpc="1">
            <a:prstTxWarp prst="textNoShape">
              <a:avLst/>
            </a:prstTxWarp>
          </a:bodyPr>
          <a:lstStyle>
            <a:lvl1pPr algn="r">
              <a:defRPr sz="1500">
                <a:latin typeface="Times New Roman" pitchFamily="18" charset="-52"/>
              </a:defRPr>
            </a:lvl1pPr>
          </a:lstStyle>
          <a:p>
            <a:pPr>
              <a:defRPr/>
            </a:pPr>
            <a:fld id="{6A1D50C0-9EB8-4738-AFD0-29BF975A35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2pPr>
      <a:lvl3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3pPr>
      <a:lvl4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4pPr>
      <a:lvl5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5pPr>
      <a:lvl6pPr marL="457200"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6pPr>
      <a:lvl7pPr marL="914400"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7pPr>
      <a:lvl8pPr marL="1371600"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8pPr>
      <a:lvl9pPr marL="1828800"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9pPr>
    </p:titleStyle>
    <p:bodyStyle>
      <a:lvl1pPr marL="379413" indent="-379413" algn="l" defTabSz="1012825" rtl="0" eaLnBrk="0" fontAlgn="base" hangingPunct="0">
        <a:spcBef>
          <a:spcPct val="2000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</a:defRPr>
      </a:lvl1pPr>
      <a:lvl2pPr marL="823913" indent="-317500" algn="l" defTabSz="1012825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2pPr>
      <a:lvl3pPr marL="1268413" indent="-255588" algn="l" defTabSz="1012825" rtl="0" eaLnBrk="0" fontAlgn="base" hangingPunct="0">
        <a:spcBef>
          <a:spcPct val="20000"/>
        </a:spcBef>
        <a:spcAft>
          <a:spcPct val="0"/>
        </a:spcAft>
        <a:buChar char="•"/>
        <a:defRPr sz="2700">
          <a:solidFill>
            <a:schemeClr val="tx1"/>
          </a:solidFill>
          <a:latin typeface="+mn-lt"/>
        </a:defRPr>
      </a:lvl3pPr>
      <a:lvl4pPr marL="1774825" indent="-252413" algn="l" defTabSz="1012825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</a:defRPr>
      </a:lvl4pPr>
      <a:lvl5pPr marL="22812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5pPr>
      <a:lvl6pPr marL="27384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6pPr>
      <a:lvl7pPr marL="31956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7pPr>
      <a:lvl8pPr marL="36528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8pPr>
      <a:lvl9pPr marL="41100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2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3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4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5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16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17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18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19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20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tiff"/><Relationship Id="rId4" Type="http://schemas.openxmlformats.org/officeDocument/2006/relationships/oleObject" Target="../embeddings/_________Microsoft_Office_Word_97_-_20032.doc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21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22.tif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23.tif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24.tif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25.tif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26.tif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4" Type="http://schemas.openxmlformats.org/officeDocument/2006/relationships/image" Target="../media/image27.tif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4" Type="http://schemas.openxmlformats.org/officeDocument/2006/relationships/image" Target="../media/image28.tif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4" Type="http://schemas.openxmlformats.org/officeDocument/2006/relationships/image" Target="../media/image29.tif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4" Type="http://schemas.openxmlformats.org/officeDocument/2006/relationships/image" Target="../media/image30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tif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0.vml"/><Relationship Id="rId4" Type="http://schemas.openxmlformats.org/officeDocument/2006/relationships/image" Target="../media/image31.tif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Relationship Id="rId4" Type="http://schemas.openxmlformats.org/officeDocument/2006/relationships/image" Target="../media/image32.tif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2.vml"/><Relationship Id="rId4" Type="http://schemas.openxmlformats.org/officeDocument/2006/relationships/image" Target="../media/image33.tif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3.vml"/><Relationship Id="rId4" Type="http://schemas.openxmlformats.org/officeDocument/2006/relationships/image" Target="../media/image34.tif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4.vml"/><Relationship Id="rId4" Type="http://schemas.openxmlformats.org/officeDocument/2006/relationships/image" Target="../media/image35.tif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5.vml"/><Relationship Id="rId4" Type="http://schemas.openxmlformats.org/officeDocument/2006/relationships/image" Target="../media/image36.tif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6.vml"/><Relationship Id="rId4" Type="http://schemas.openxmlformats.org/officeDocument/2006/relationships/image" Target="../media/image37.tif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7.vml"/><Relationship Id="rId4" Type="http://schemas.openxmlformats.org/officeDocument/2006/relationships/image" Target="../media/image38.tif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8.vml"/><Relationship Id="rId4" Type="http://schemas.openxmlformats.org/officeDocument/2006/relationships/image" Target="../media/image39.tif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9.vml"/><Relationship Id="rId4" Type="http://schemas.openxmlformats.org/officeDocument/2006/relationships/image" Target="../media/image40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tif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0.vml"/><Relationship Id="rId4" Type="http://schemas.openxmlformats.org/officeDocument/2006/relationships/image" Target="../media/image41.tif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1.vml"/><Relationship Id="rId4" Type="http://schemas.openxmlformats.org/officeDocument/2006/relationships/image" Target="../media/image42.tif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2.vml"/><Relationship Id="rId4" Type="http://schemas.openxmlformats.org/officeDocument/2006/relationships/image" Target="../media/image43.tif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3.vml"/><Relationship Id="rId4" Type="http://schemas.openxmlformats.org/officeDocument/2006/relationships/image" Target="../media/image44.tif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4.vml"/><Relationship Id="rId4" Type="http://schemas.openxmlformats.org/officeDocument/2006/relationships/image" Target="../media/image45.tif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5.vml"/><Relationship Id="rId4" Type="http://schemas.openxmlformats.org/officeDocument/2006/relationships/image" Target="../media/image46.tif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6.vml"/><Relationship Id="rId4" Type="http://schemas.openxmlformats.org/officeDocument/2006/relationships/image" Target="../media/image47.tif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7.vml"/><Relationship Id="rId4" Type="http://schemas.openxmlformats.org/officeDocument/2006/relationships/image" Target="../media/image48.tif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8.vml"/><Relationship Id="rId4" Type="http://schemas.openxmlformats.org/officeDocument/2006/relationships/image" Target="../media/image49.tif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9.vml"/><Relationship Id="rId4" Type="http://schemas.openxmlformats.org/officeDocument/2006/relationships/image" Target="../media/image50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tif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0.vml"/><Relationship Id="rId4" Type="http://schemas.openxmlformats.org/officeDocument/2006/relationships/image" Target="../media/image51.tif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1.vml"/><Relationship Id="rId4" Type="http://schemas.openxmlformats.org/officeDocument/2006/relationships/image" Target="../media/image52.tif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2.vml"/><Relationship Id="rId4" Type="http://schemas.openxmlformats.org/officeDocument/2006/relationships/image" Target="../media/image53.tif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3.vml"/><Relationship Id="rId4" Type="http://schemas.openxmlformats.org/officeDocument/2006/relationships/image" Target="../media/image54.tif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4.vml"/><Relationship Id="rId4" Type="http://schemas.openxmlformats.org/officeDocument/2006/relationships/image" Target="../media/image55.tif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5.vml"/><Relationship Id="rId4" Type="http://schemas.openxmlformats.org/officeDocument/2006/relationships/image" Target="../media/image56.tif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6.vml"/><Relationship Id="rId4" Type="http://schemas.openxmlformats.org/officeDocument/2006/relationships/image" Target="../media/image57.tif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7.vml"/><Relationship Id="rId4" Type="http://schemas.openxmlformats.org/officeDocument/2006/relationships/image" Target="../media/image58.tif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8.vml"/><Relationship Id="rId4" Type="http://schemas.openxmlformats.org/officeDocument/2006/relationships/image" Target="../media/image59.tif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9.vml"/><Relationship Id="rId4" Type="http://schemas.openxmlformats.org/officeDocument/2006/relationships/image" Target="../media/image60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tif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0.vml"/><Relationship Id="rId4" Type="http://schemas.openxmlformats.org/officeDocument/2006/relationships/image" Target="../media/image61.tif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1.vml"/><Relationship Id="rId4" Type="http://schemas.openxmlformats.org/officeDocument/2006/relationships/image" Target="../media/image62.tif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2.vml"/><Relationship Id="rId4" Type="http://schemas.openxmlformats.org/officeDocument/2006/relationships/image" Target="../media/image63.tif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3.vml"/><Relationship Id="rId4" Type="http://schemas.openxmlformats.org/officeDocument/2006/relationships/image" Target="../media/image64.tif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4.vml"/><Relationship Id="rId4" Type="http://schemas.openxmlformats.org/officeDocument/2006/relationships/image" Target="../media/image65.tif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5.vml"/><Relationship Id="rId4" Type="http://schemas.openxmlformats.org/officeDocument/2006/relationships/image" Target="../media/image66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6.vml"/><Relationship Id="rId4" Type="http://schemas.openxmlformats.org/officeDocument/2006/relationships/image" Target="../media/image67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7.vml"/><Relationship Id="rId4" Type="http://schemas.openxmlformats.org/officeDocument/2006/relationships/image" Target="../media/image68.tiff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8.vml"/><Relationship Id="rId4" Type="http://schemas.openxmlformats.org/officeDocument/2006/relationships/image" Target="../media/image69.tif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9.vml"/><Relationship Id="rId4" Type="http://schemas.openxmlformats.org/officeDocument/2006/relationships/image" Target="../media/image70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8.tiff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7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0.vml"/><Relationship Id="rId4" Type="http://schemas.openxmlformats.org/officeDocument/2006/relationships/image" Target="../media/image71.tiff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7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1.vml"/><Relationship Id="rId4" Type="http://schemas.openxmlformats.org/officeDocument/2006/relationships/image" Target="../media/image72.tiff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7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2.vml"/><Relationship Id="rId4" Type="http://schemas.openxmlformats.org/officeDocument/2006/relationships/image" Target="../media/image73.tiff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7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3.vml"/><Relationship Id="rId4" Type="http://schemas.openxmlformats.org/officeDocument/2006/relationships/image" Target="../media/image74.tiff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7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4.vml"/><Relationship Id="rId4" Type="http://schemas.openxmlformats.org/officeDocument/2006/relationships/image" Target="../media/image75.tiff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7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5.vml"/><Relationship Id="rId4" Type="http://schemas.openxmlformats.org/officeDocument/2006/relationships/image" Target="../media/image76.tiff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7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6.vml"/><Relationship Id="rId4" Type="http://schemas.openxmlformats.org/officeDocument/2006/relationships/image" Target="../media/image77.tiff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7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7.vml"/><Relationship Id="rId4" Type="http://schemas.openxmlformats.org/officeDocument/2006/relationships/image" Target="../media/image78.tiff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7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8.vml"/><Relationship Id="rId4" Type="http://schemas.openxmlformats.org/officeDocument/2006/relationships/image" Target="../media/image79.tiff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7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9.vml"/><Relationship Id="rId4" Type="http://schemas.openxmlformats.org/officeDocument/2006/relationships/image" Target="../media/image80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9.tiff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8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0.vml"/><Relationship Id="rId4" Type="http://schemas.openxmlformats.org/officeDocument/2006/relationships/image" Target="../media/image81.tiff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8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1.vml"/><Relationship Id="rId4" Type="http://schemas.openxmlformats.org/officeDocument/2006/relationships/image" Target="../media/image82.tiff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8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2.vml"/><Relationship Id="rId4" Type="http://schemas.openxmlformats.org/officeDocument/2006/relationships/image" Target="../media/image83.tiff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8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3.vml"/><Relationship Id="rId4" Type="http://schemas.openxmlformats.org/officeDocument/2006/relationships/image" Target="../media/image84.tiff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8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4.vml"/><Relationship Id="rId4" Type="http://schemas.openxmlformats.org/officeDocument/2006/relationships/image" Target="../media/image85.tiff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8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5.vml"/><Relationship Id="rId4" Type="http://schemas.openxmlformats.org/officeDocument/2006/relationships/image" Target="../media/image86.tiff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8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6.vml"/><Relationship Id="rId4" Type="http://schemas.openxmlformats.org/officeDocument/2006/relationships/image" Target="../media/image87.tiff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8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7.vml"/><Relationship Id="rId4" Type="http://schemas.openxmlformats.org/officeDocument/2006/relationships/image" Target="../media/image88.tiff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8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8.vml"/><Relationship Id="rId4" Type="http://schemas.openxmlformats.org/officeDocument/2006/relationships/image" Target="../media/image89.tiff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8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9.vml"/><Relationship Id="rId4" Type="http://schemas.openxmlformats.org/officeDocument/2006/relationships/image" Target="../media/image90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0.tiff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9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0.vml"/><Relationship Id="rId4" Type="http://schemas.openxmlformats.org/officeDocument/2006/relationships/image" Target="../media/image91.tiff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9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1.vml"/><Relationship Id="rId4" Type="http://schemas.openxmlformats.org/officeDocument/2006/relationships/image" Target="../media/image92.tiff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9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2.vml"/><Relationship Id="rId4" Type="http://schemas.openxmlformats.org/officeDocument/2006/relationships/image" Target="../media/image93.tiff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9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3.vml"/><Relationship Id="rId4" Type="http://schemas.openxmlformats.org/officeDocument/2006/relationships/image" Target="../media/image94.tiff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9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4.vml"/><Relationship Id="rId4" Type="http://schemas.openxmlformats.org/officeDocument/2006/relationships/image" Target="../media/image95.tiff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9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5.vml"/><Relationship Id="rId4" Type="http://schemas.openxmlformats.org/officeDocument/2006/relationships/image" Target="../media/image96.tiff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9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6.vml"/><Relationship Id="rId4" Type="http://schemas.openxmlformats.org/officeDocument/2006/relationships/image" Target="../media/image97.tiff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9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7.vml"/><Relationship Id="rId4" Type="http://schemas.openxmlformats.org/officeDocument/2006/relationships/image" Target="../media/image98.tiff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9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8.vml"/><Relationship Id="rId4" Type="http://schemas.openxmlformats.org/officeDocument/2006/relationships/image" Target="../media/image99.tiff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9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9.vml"/><Relationship Id="rId4" Type="http://schemas.openxmlformats.org/officeDocument/2006/relationships/image" Target="../media/image10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Line 1026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8" name="Rectangle 1027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026" name="Object 1028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026" name="Документ" r:id="rId3" imgW="4262628" imgH="126492" progId="Word.Document.8">
              <p:embed/>
            </p:oleObj>
          </a:graphicData>
        </a:graphic>
      </p:graphicFrame>
      <p:sp>
        <p:nvSpPr>
          <p:cNvPr id="1029" name="Rectangle 1029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Приложение 1</a:t>
            </a:r>
            <a:endParaRPr lang="ru-RU" altLang="ru-RU" sz="900">
              <a:latin typeface="Arial" charset="0"/>
            </a:endParaRPr>
          </a:p>
        </p:txBody>
      </p:sp>
      <p:sp>
        <p:nvSpPr>
          <p:cNvPr id="1030" name="Rectangle 1030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1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6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1266" name="Object 102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1266" name="Документ" r:id="rId3" imgW="4262628" imgH="126492" progId="Word.Document.8">
              <p:embed/>
            </p:oleObj>
          </a:graphicData>
        </a:graphic>
      </p:graphicFrame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10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11, 63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29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>
                <a:solidFill>
                  <a:srgbClr val="000000"/>
                </a:solidFill>
                <a:latin typeface="Arial" charset="0"/>
              </a:rPr>
              <a:t>Масштаб  1 : 2500</a:t>
            </a:r>
            <a:endParaRPr lang="ru-RU" altLang="ru-RU" sz="800">
              <a:latin typeface="Arial" charset="0"/>
            </a:endParaRPr>
          </a:p>
        </p:txBody>
      </p:sp>
      <p:graphicFrame>
        <p:nvGraphicFramePr>
          <p:cNvPr id="12290" name="Object 0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2290" name="Документ" r:id="rId3" imgW="4262628" imgH="126492" progId="Word.Document.8">
              <p:embed/>
            </p:oleObj>
          </a:graphicData>
        </a:graphic>
      </p:graphicFrame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12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1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solidFill>
                <a:srgbClr val="000000"/>
              </a:solidFill>
              <a:latin typeface="Arial" charset="0"/>
            </a:endParaRPr>
          </a:p>
        </p:txBody>
      </p:sp>
      <p:graphicFrame>
        <p:nvGraphicFramePr>
          <p:cNvPr id="13314" name="Object 0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3314" name="Документ" r:id="rId3" imgW="4262628" imgH="126492" progId="Word.Document.8">
              <p:embed/>
            </p:oleObj>
          </a:graphicData>
        </a:graphic>
      </p:graphicFrame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12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13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4338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4338" name="Документ" r:id="rId3" imgW="4262628" imgH="126492" progId="Word.Document.8">
              <p:embed/>
            </p:oleObj>
          </a:graphicData>
        </a:graphic>
      </p:graphicFrame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13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14, 23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5362" name="Документ" r:id="rId3" imgW="4262628" imgH="126492" progId="Word.Document.8">
              <p:embed/>
            </p:oleObj>
          </a:graphicData>
        </a:graphic>
      </p:graphicFrame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15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8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6386" name="Документ" r:id="rId3" imgW="4262628" imgH="126492" progId="Word.Document.8">
              <p:embed/>
            </p:oleObj>
          </a:graphicData>
        </a:graphic>
      </p:graphicFrame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15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16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7410" name="Документ" r:id="rId3" imgW="4262628" imgH="126492" progId="Word.Document.8">
              <p:embed/>
            </p:oleObj>
          </a:graphicData>
        </a:graphic>
      </p:graphicFrame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16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17_2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43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8434" name="Документ" r:id="rId3" imgW="4262628" imgH="126492" progId="Word.Document.8">
              <p:embed/>
            </p:oleObj>
          </a:graphicData>
        </a:graphic>
      </p:graphicFrame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17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18,77_2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6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9458" name="Документ" r:id="rId3" imgW="4262628" imgH="126492" progId="Word.Document.8">
              <p:embed/>
            </p:oleObj>
          </a:graphicData>
        </a:graphic>
      </p:graphicFrame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18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19,84,104_2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0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21506" name="Документ" r:id="rId3" imgW="4262628" imgH="126492" progId="Word.Document.8">
              <p:embed/>
            </p:oleObj>
          </a:graphicData>
        </a:graphic>
      </p:graphicFrame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19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21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2050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2050" name="Документ" r:id="rId4" imgW="4262628" imgH="126492" progId="Word.Document.8">
              <p:embed/>
            </p:oleObj>
          </a:graphicData>
        </a:graphic>
      </p:graphicFrame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2</a:t>
            </a: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2,60,68_15000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3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22530" name="Документ" r:id="rId3" imgW="4262628" imgH="126492" progId="Word.Document.8">
              <p:embed/>
            </p:oleObj>
          </a:graphicData>
        </a:graphic>
      </p:graphicFrame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20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22, 26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Line 1026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80" name="Rectangle 1027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24578" name="Документ" r:id="rId3" imgW="4262628" imgH="126492" progId="Word.Document.8">
              <p:embed/>
            </p:oleObj>
          </a:graphicData>
        </a:graphic>
      </p:graphicFrame>
      <p:sp>
        <p:nvSpPr>
          <p:cNvPr id="24581" name="Rectangle 1029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21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24582" name="Rectangle 1030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24,78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60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25602" name="Документ" r:id="rId3" imgW="4262628" imgH="126492" progId="Word.Document.8">
              <p:embed/>
            </p:oleObj>
          </a:graphicData>
        </a:graphic>
      </p:graphicFrame>
      <p:sp>
        <p:nvSpPr>
          <p:cNvPr id="25605" name="Rectangle 1029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22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25606" name="Rectangle 1030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25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5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27650" name="Документ" r:id="rId3" imgW="4262628" imgH="126492" progId="Word.Document.8">
              <p:embed/>
            </p:oleObj>
          </a:graphicData>
        </a:graphic>
      </p:graphicFrame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</a:t>
            </a:r>
            <a:r>
              <a:rPr lang="ru-RU" altLang="ru-RU" sz="900" dirty="0" smtClean="0">
                <a:latin typeface="Arial" charset="0"/>
              </a:rPr>
              <a:t>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27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7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28674" name="Документ" r:id="rId3" imgW="4262628" imgH="126492" progId="Word.Document.8">
              <p:embed/>
            </p:oleObj>
          </a:graphicData>
        </a:graphic>
      </p:graphicFrame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24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28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0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29698" name="Документ" r:id="rId3" imgW="4262628" imgH="126492" progId="Word.Document.8">
              <p:embed/>
            </p:oleObj>
          </a:graphicData>
        </a:graphic>
      </p:graphicFrame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25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29,120_2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2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0722" name="Документ" r:id="rId3" imgW="4262628" imgH="126492" progId="Word.Document.8">
              <p:embed/>
            </p:oleObj>
          </a:graphicData>
        </a:graphic>
      </p:graphicFrame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30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74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1746" name="Документ" r:id="rId3" imgW="4262628" imgH="126492" progId="Word.Document.8">
              <p:embed/>
            </p:oleObj>
          </a:graphicData>
        </a:graphic>
      </p:graphicFrame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27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31, 66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77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2770" name="Документ" r:id="rId3" imgW="4262628" imgH="126492" progId="Word.Document.8">
              <p:embed/>
            </p:oleObj>
          </a:graphicData>
        </a:graphic>
      </p:graphicFrame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32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79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>
                <a:solidFill>
                  <a:srgbClr val="000000"/>
                </a:solidFill>
                <a:latin typeface="Arial" charset="0"/>
              </a:rPr>
              <a:t>Масштаб  1 : 10000</a:t>
            </a:r>
            <a:endParaRPr lang="ru-RU" altLang="ru-RU" sz="800">
              <a:latin typeface="Arial" charset="0"/>
            </a:endParaRPr>
          </a:p>
        </p:txBody>
      </p:sp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3794" name="Документ" r:id="rId3" imgW="4262628" imgH="126492" progId="Word.Document.8">
              <p:embed/>
            </p:oleObj>
          </a:graphicData>
        </a:graphic>
      </p:graphicFrame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33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07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074" name="Документ" r:id="rId3" imgW="4262628" imgH="126492" progId="Word.Document.8">
              <p:embed/>
            </p:oleObj>
          </a:graphicData>
        </a:graphic>
      </p:graphicFrame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Приложение 3</a:t>
            </a:r>
            <a:endParaRPr lang="ru-RU" altLang="ru-RU" sz="900">
              <a:latin typeface="Arial" charset="0"/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3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482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4818" name="Документ" r:id="rId3" imgW="4262628" imgH="126492" progId="Word.Document.8">
              <p:embed/>
            </p:oleObj>
          </a:graphicData>
        </a:graphic>
      </p:graphicFrame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34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84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40000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5842" name="Документ" r:id="rId3" imgW="4262628" imgH="126492" progId="Word.Document.8">
              <p:embed/>
            </p:oleObj>
          </a:graphicData>
        </a:graphic>
      </p:graphicFrame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31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35_4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26580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86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6866" name="Документ" r:id="rId3" imgW="4262628" imgH="126492" progId="Word.Document.8">
              <p:embed/>
            </p:oleObj>
          </a:graphicData>
        </a:graphic>
      </p:graphicFrame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32</a:t>
            </a:r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36_2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Line 1026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892" name="Rectangle 1027"/>
          <p:cNvSpPr>
            <a:spLocks noChangeArrowheads="1"/>
          </p:cNvSpPr>
          <p:nvPr/>
        </p:nvSpPr>
        <p:spPr bwMode="auto">
          <a:xfrm>
            <a:off x="339055" y="5238948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30000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7890" name="Документ" r:id="rId3" imgW="4262628" imgH="126492" progId="Word.Document.8">
              <p:embed/>
            </p:oleObj>
          </a:graphicData>
        </a:graphic>
      </p:graphicFrame>
      <p:sp>
        <p:nvSpPr>
          <p:cNvPr id="37893" name="Rectangle 1029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37894" name="Rectangle 1030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37_3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891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>
                <a:solidFill>
                  <a:srgbClr val="000000"/>
                </a:solidFill>
                <a:latin typeface="Arial" charset="0"/>
              </a:rPr>
              <a:t>Масштаб  1 : 15000</a:t>
            </a:r>
            <a:endParaRPr lang="ru-RU" altLang="ru-RU" sz="800">
              <a:latin typeface="Arial" charset="0"/>
            </a:endParaRPr>
          </a:p>
        </p:txBody>
      </p:sp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8914" name="Документ" r:id="rId3" imgW="4262628" imgH="126492" progId="Word.Document.8">
              <p:embed/>
            </p:oleObj>
          </a:graphicData>
        </a:graphic>
      </p:graphicFrame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34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38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994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30000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9938" name="Документ" r:id="rId3" imgW="4262628" imgH="126492" progId="Word.Document.8">
              <p:embed/>
            </p:oleObj>
          </a:graphicData>
        </a:graphic>
      </p:graphicFrame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39_3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096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30000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0962" name="Документ" r:id="rId3" imgW="4262628" imgH="126492" progId="Word.Document.8">
              <p:embed/>
            </p:oleObj>
          </a:graphicData>
        </a:graphic>
      </p:graphicFrame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40_3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98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1986" name="Документ" r:id="rId3" imgW="4262628" imgH="126492" progId="Word.Document.8">
              <p:embed/>
            </p:oleObj>
          </a:graphicData>
        </a:graphic>
      </p:graphicFrame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41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01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solidFill>
                <a:srgbClr val="000000"/>
              </a:solidFill>
              <a:latin typeface="Arial" charset="0"/>
            </a:endParaRPr>
          </a:p>
        </p:txBody>
      </p:sp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3010" name="Документ" r:id="rId3" imgW="4262628" imgH="126492" progId="Word.Document.8">
              <p:embed/>
            </p:oleObj>
          </a:graphicData>
        </a:graphic>
      </p:graphicFrame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Приложение 38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42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403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>
                <a:solidFill>
                  <a:srgbClr val="000000"/>
                </a:solidFill>
                <a:latin typeface="Arial" charset="0"/>
              </a:rPr>
              <a:t>Масштаб  1 : 5000</a:t>
            </a:r>
            <a:endParaRPr lang="ru-RU" altLang="ru-RU" sz="800">
              <a:latin typeface="Arial" charset="0"/>
            </a:endParaRPr>
          </a:p>
        </p:txBody>
      </p:sp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4034" name="Документ" r:id="rId3" imgW="4262628" imgH="126492" progId="Word.Document.8">
              <p:embed/>
            </p:oleObj>
          </a:graphicData>
        </a:graphic>
      </p:graphicFrame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4403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43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098" name="Object 102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098" name="Документ" r:id="rId3" imgW="4262628" imgH="126492" progId="Word.Document.8">
              <p:embed/>
            </p:oleObj>
          </a:graphicData>
        </a:graphic>
      </p:graphicFrame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4</a:t>
            </a: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4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506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5058" name="Документ" r:id="rId3" imgW="4262628" imgH="126492" progId="Word.Document.8">
              <p:embed/>
            </p:oleObj>
          </a:graphicData>
        </a:graphic>
      </p:graphicFrame>
      <p:sp>
        <p:nvSpPr>
          <p:cNvPr id="4506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40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4506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44_2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26580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608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1250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6082" name="Документ" r:id="rId3" imgW="4262628" imgH="126492" progId="Word.Document.8">
              <p:embed/>
            </p:oleObj>
          </a:graphicData>
        </a:graphic>
      </p:graphicFrame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41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4608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45_125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710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7106" name="Document" r:id="rId3" imgW="4262628" imgH="126492" progId="Word.Document.8">
              <p:embed/>
            </p:oleObj>
          </a:graphicData>
        </a:graphic>
      </p:graphicFrame>
      <p:sp>
        <p:nvSpPr>
          <p:cNvPr id="4710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42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4711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46,79,80,92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26580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813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8130" name="Документ" r:id="rId3" imgW="4262628" imgH="126492" progId="Word.Document.8">
              <p:embed/>
            </p:oleObj>
          </a:graphicData>
        </a:graphic>
      </p:graphicFrame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43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4813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47,51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915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9154" name="Документ" r:id="rId3" imgW="4262628" imgH="126492" progId="Word.Document.8">
              <p:embed/>
            </p:oleObj>
          </a:graphicData>
        </a:graphic>
      </p:graphicFrame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44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48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018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50178" name="Документ" r:id="rId3" imgW="4262628" imgH="126492" progId="Word.Document.8">
              <p:embed/>
            </p:oleObj>
          </a:graphicData>
        </a:graphic>
      </p:graphicFrame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45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49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Line 1026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04" name="Rectangle 1027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51202" name="Документ" r:id="rId3" imgW="4262628" imgH="126492" progId="Word.Document.8">
              <p:embed/>
            </p:oleObj>
          </a:graphicData>
        </a:graphic>
      </p:graphicFrame>
      <p:sp>
        <p:nvSpPr>
          <p:cNvPr id="51205" name="Rectangle 1029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46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51206" name="Rectangle 1030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50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325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53250" name="Документ" r:id="rId3" imgW="4262628" imgH="126492" progId="Word.Document.8">
              <p:embed/>
            </p:oleObj>
          </a:graphicData>
        </a:graphic>
      </p:graphicFrame>
      <p:sp>
        <p:nvSpPr>
          <p:cNvPr id="5325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47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52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427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54274" name="Документ" r:id="rId3" imgW="4262628" imgH="126492" progId="Word.Document.8">
              <p:embed/>
            </p:oleObj>
          </a:graphicData>
        </a:graphic>
      </p:graphicFrame>
      <p:sp>
        <p:nvSpPr>
          <p:cNvPr id="5427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48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53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530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>
                <a:solidFill>
                  <a:srgbClr val="000000"/>
                </a:solidFill>
                <a:latin typeface="Arial" charset="0"/>
              </a:rPr>
              <a:t>Масштаб  1 : 5000</a:t>
            </a:r>
            <a:endParaRPr lang="ru-RU" altLang="ru-RU" sz="800">
              <a:latin typeface="Arial" charset="0"/>
            </a:endParaRPr>
          </a:p>
        </p:txBody>
      </p:sp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55298" name="Документ" r:id="rId3" imgW="4262628" imgH="126492" progId="Word.Document.8">
              <p:embed/>
            </p:oleObj>
          </a:graphicData>
        </a:graphic>
      </p:graphicFrame>
      <p:sp>
        <p:nvSpPr>
          <p:cNvPr id="5530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49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5530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54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5122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5122" name="Документ" r:id="rId3" imgW="4262628" imgH="126492" progId="Word.Document.8">
              <p:embed/>
            </p:oleObj>
          </a:graphicData>
        </a:graphic>
      </p:graphicFrame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5</a:t>
            </a:r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5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632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56322" name="Документ" r:id="rId3" imgW="4262628" imgH="126492" progId="Word.Document.8">
              <p:embed/>
            </p:oleObj>
          </a:graphicData>
        </a:graphic>
      </p:graphicFrame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50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55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734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57346" name="Документ" r:id="rId3" imgW="4262628" imgH="126492" progId="Word.Document.8">
              <p:embed/>
            </p:oleObj>
          </a:graphicData>
        </a:graphic>
      </p:graphicFrame>
      <p:sp>
        <p:nvSpPr>
          <p:cNvPr id="5734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51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5735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56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837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5837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58370" name="Документ" r:id="rId3" imgW="4262628" imgH="126492" progId="Word.Document.8">
              <p:embed/>
            </p:oleObj>
          </a:graphicData>
        </a:graphic>
      </p:graphicFrame>
      <p:sp>
        <p:nvSpPr>
          <p:cNvPr id="5837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52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5837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57,125, 127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939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5939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59394" name="Документ" r:id="rId3" imgW="4262628" imgH="126492" progId="Word.Document.8">
              <p:embed/>
            </p:oleObj>
          </a:graphicData>
        </a:graphic>
      </p:graphicFrame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53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5939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58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042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60418" name="Документ" r:id="rId3" imgW="4262628" imgH="126492" progId="Word.Document.8">
              <p:embed/>
            </p:oleObj>
          </a:graphicData>
        </a:graphic>
      </p:graphicFrame>
      <p:sp>
        <p:nvSpPr>
          <p:cNvPr id="6042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54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042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59,106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246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6246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62466" name="Документ" r:id="rId3" imgW="4262628" imgH="126492" progId="Word.Document.8">
              <p:embed/>
            </p:oleObj>
          </a:graphicData>
        </a:graphic>
      </p:graphicFrame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55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247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61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349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6349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63490" name="Документ" r:id="rId3" imgW="4262628" imgH="126492" progId="Word.Document.8">
              <p:embed/>
            </p:oleObj>
          </a:graphicData>
        </a:graphic>
      </p:graphicFrame>
      <p:sp>
        <p:nvSpPr>
          <p:cNvPr id="6349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56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349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62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554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65538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65538" name="Документ" r:id="rId3" imgW="4262628" imgH="126492" progId="Word.Document.8">
              <p:embed/>
            </p:oleObj>
          </a:graphicData>
        </a:graphic>
      </p:graphicFrame>
      <p:sp>
        <p:nvSpPr>
          <p:cNvPr id="6554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57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554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64,87_2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656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6656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66562" name="Документ" r:id="rId3" imgW="4262628" imgH="126492" progId="Word.Document.8">
              <p:embed/>
            </p:oleObj>
          </a:graphicData>
        </a:graphic>
      </p:graphicFrame>
      <p:sp>
        <p:nvSpPr>
          <p:cNvPr id="6656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 smtClean="0">
                <a:latin typeface="Arial" charset="0"/>
              </a:rPr>
              <a:t>Приложение 58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656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65,108,130_2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861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6861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68610" name="Документ" r:id="rId3" imgW="4262628" imgH="126492" progId="Word.Document.8">
              <p:embed/>
            </p:oleObj>
          </a:graphicData>
        </a:graphic>
      </p:graphicFrame>
      <p:sp>
        <p:nvSpPr>
          <p:cNvPr id="6861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59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861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67,76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4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1250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6146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6146" name="Документ" r:id="rId3" imgW="4262628" imgH="126492" progId="Word.Document.8">
              <p:embed/>
            </p:oleObj>
          </a:graphicData>
        </a:graphic>
      </p:graphicFrame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Приложение 6</a:t>
            </a:r>
            <a:endParaRPr lang="ru-RU" altLang="ru-RU" sz="900">
              <a:latin typeface="Arial" charset="0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6_125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066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0658" name="Документ" r:id="rId3" imgW="4262628" imgH="126492" progId="Word.Document.8">
              <p:embed/>
            </p:oleObj>
          </a:graphicData>
        </a:graphic>
      </p:graphicFrame>
      <p:sp>
        <p:nvSpPr>
          <p:cNvPr id="7066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60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7066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69,99_2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68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7168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1682" name="Документ" r:id="rId3" imgW="4262628" imgH="126492" progId="Word.Document.8">
              <p:embed/>
            </p:oleObj>
          </a:graphicData>
        </a:graphic>
      </p:graphicFrame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61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70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270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7270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2706" name="Документ" r:id="rId3" imgW="4262628" imgH="126492" progId="Word.Document.8">
              <p:embed/>
            </p:oleObj>
          </a:graphicData>
        </a:graphic>
      </p:graphicFrame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62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71,81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73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7373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3730" name="Документ" r:id="rId3" imgW="4262628" imgH="126492" progId="Word.Document.8">
              <p:embed/>
            </p:oleObj>
          </a:graphicData>
        </a:graphic>
      </p:graphicFrame>
      <p:sp>
        <p:nvSpPr>
          <p:cNvPr id="7373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63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7373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72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475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7475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4754" name="Документ" r:id="rId3" imgW="4262628" imgH="126492" progId="Word.Document.8">
              <p:embed/>
            </p:oleObj>
          </a:graphicData>
        </a:graphic>
      </p:graphicFrame>
      <p:sp>
        <p:nvSpPr>
          <p:cNvPr id="7475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64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7475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73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578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75778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5778" name="Документ" r:id="rId3" imgW="4262628" imgH="126492" progId="Word.Document.8">
              <p:embed/>
            </p:oleObj>
          </a:graphicData>
        </a:graphic>
      </p:graphicFrame>
      <p:sp>
        <p:nvSpPr>
          <p:cNvPr id="7578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65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7578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5" descr="74,97,132_15000.t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3525" y="1965325"/>
            <a:ext cx="4327525" cy="30908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680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7680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6802" name="Документ" r:id="rId3" imgW="4262628" imgH="126492" progId="Word.Document.8">
              <p:embed/>
            </p:oleObj>
          </a:graphicData>
        </a:graphic>
      </p:graphicFrame>
      <p:sp>
        <p:nvSpPr>
          <p:cNvPr id="7680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66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7680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5" descr="75,83_15000.t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9055" y="1926580"/>
            <a:ext cx="4324350" cy="32305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397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8397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83970" name="Документ" r:id="rId3" imgW="4262628" imgH="126492" progId="Word.Document.8">
              <p:embed/>
            </p:oleObj>
          </a:graphicData>
        </a:graphic>
      </p:graphicFrame>
      <p:sp>
        <p:nvSpPr>
          <p:cNvPr id="8397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67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8397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7" name="Рисунок 6" descr="82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704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8704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87042" name="Документ" r:id="rId3" imgW="4262628" imgH="126492" progId="Word.Document.8">
              <p:embed/>
            </p:oleObj>
          </a:graphicData>
        </a:graphic>
      </p:graphicFrame>
      <p:sp>
        <p:nvSpPr>
          <p:cNvPr id="8704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68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8704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7" name="Рисунок 6" descr="85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806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8806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88066" name="Документ" r:id="rId3" imgW="4262628" imgH="126492" progId="Word.Document.8">
              <p:embed/>
            </p:oleObj>
          </a:graphicData>
        </a:graphic>
      </p:graphicFrame>
      <p:sp>
        <p:nvSpPr>
          <p:cNvPr id="8806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69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8807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86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7170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170" name="Документ" r:id="rId3" imgW="4262628" imgH="126492" progId="Word.Document.8">
              <p:embed/>
            </p:oleObj>
          </a:graphicData>
        </a:graphic>
      </p:graphicFrame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Приложение 7</a:t>
            </a:r>
            <a:endParaRPr lang="ru-RU" altLang="ru-RU" sz="900">
              <a:latin typeface="Arial" charset="0"/>
            </a:endParaRP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7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011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9011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90114" name="Документ" r:id="rId3" imgW="4262628" imgH="126492" progId="Word.Document.8">
              <p:embed/>
            </p:oleObj>
          </a:graphicData>
        </a:graphic>
      </p:graphicFrame>
      <p:sp>
        <p:nvSpPr>
          <p:cNvPr id="9011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70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9011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88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114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91138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91138" name="Документ" r:id="rId3" imgW="4262628" imgH="126492" progId="Word.Document.8">
              <p:embed/>
            </p:oleObj>
          </a:graphicData>
        </a:graphic>
      </p:graphicFrame>
      <p:sp>
        <p:nvSpPr>
          <p:cNvPr id="9114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71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9114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89_2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16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9216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92162" name="Документ" r:id="rId3" imgW="4262628" imgH="126492" progId="Word.Document.8">
              <p:embed/>
            </p:oleObj>
          </a:graphicData>
        </a:graphic>
      </p:graphicFrame>
      <p:sp>
        <p:nvSpPr>
          <p:cNvPr id="9216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72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9216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7" name="Рисунок 6" descr="90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318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9318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93186" name="Документ" r:id="rId3" imgW="4262628" imgH="126492" progId="Word.Document.8">
              <p:embed/>
            </p:oleObj>
          </a:graphicData>
        </a:graphic>
      </p:graphicFrame>
      <p:sp>
        <p:nvSpPr>
          <p:cNvPr id="9318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73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9319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91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523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9523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95234" name="Документ" r:id="rId3" imgW="4262628" imgH="126492" progId="Word.Document.8">
              <p:embed/>
            </p:oleObj>
          </a:graphicData>
        </a:graphic>
      </p:graphicFrame>
      <p:sp>
        <p:nvSpPr>
          <p:cNvPr id="9523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74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9523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93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626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>
                <a:solidFill>
                  <a:srgbClr val="000000"/>
                </a:solidFill>
                <a:latin typeface="Arial" charset="0"/>
              </a:rPr>
              <a:t>Масштаб  1 : 10000</a:t>
            </a:r>
            <a:endParaRPr lang="ru-RU" altLang="ru-RU" sz="800">
              <a:latin typeface="Arial" charset="0"/>
            </a:endParaRPr>
          </a:p>
        </p:txBody>
      </p:sp>
      <p:graphicFrame>
        <p:nvGraphicFramePr>
          <p:cNvPr id="96258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96258" name="Документ" r:id="rId3" imgW="4262628" imgH="126492" progId="Word.Document.8">
              <p:embed/>
            </p:oleObj>
          </a:graphicData>
        </a:graphic>
      </p:graphicFrame>
      <p:sp>
        <p:nvSpPr>
          <p:cNvPr id="9626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75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9626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94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728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9728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97282" name="Документ" r:id="rId3" imgW="4262628" imgH="126492" progId="Word.Document.8">
              <p:embed/>
            </p:oleObj>
          </a:graphicData>
        </a:graphic>
      </p:graphicFrame>
      <p:sp>
        <p:nvSpPr>
          <p:cNvPr id="9728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76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9728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10" name="Рисунок 9" descr="45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830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9830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98306" name="Документ" r:id="rId3" imgW="4262628" imgH="126492" progId="Word.Document.8">
              <p:embed/>
            </p:oleObj>
          </a:graphicData>
        </a:graphic>
      </p:graphicFrame>
      <p:sp>
        <p:nvSpPr>
          <p:cNvPr id="9830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77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9831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96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035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0035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00354" name="Документ" r:id="rId3" imgW="4262628" imgH="126492" progId="Word.Document.8">
              <p:embed/>
            </p:oleObj>
          </a:graphicData>
        </a:graphic>
      </p:graphicFrame>
      <p:sp>
        <p:nvSpPr>
          <p:cNvPr id="10035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78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0035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98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40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0240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02402" name="Документ" r:id="rId3" imgW="4262628" imgH="126492" progId="Word.Document.8">
              <p:embed/>
            </p:oleObj>
          </a:graphicData>
        </a:graphic>
      </p:graphicFrame>
      <p:sp>
        <p:nvSpPr>
          <p:cNvPr id="10240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79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0240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100_2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19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1250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8194" name="Object 0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8194" name="Документ" r:id="rId3" imgW="4262628" imgH="126492" progId="Word.Document.8">
              <p:embed/>
            </p:oleObj>
          </a:graphicData>
        </a:graphic>
      </p:graphicFrame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Приложение 8</a:t>
            </a:r>
            <a:endParaRPr lang="ru-RU" altLang="ru-RU" sz="900">
              <a:latin typeface="Arial" charset="0"/>
            </a:endParaRP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8_125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342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0342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03426" name="Документ" r:id="rId3" imgW="4262628" imgH="126492" progId="Word.Document.8">
              <p:embed/>
            </p:oleObj>
          </a:graphicData>
        </a:graphic>
      </p:graphicFrame>
      <p:sp>
        <p:nvSpPr>
          <p:cNvPr id="10342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80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0343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101,109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547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0547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05474" name="Документ" r:id="rId3" imgW="4262628" imgH="126492" progId="Word.Document.8">
              <p:embed/>
            </p:oleObj>
          </a:graphicData>
        </a:graphic>
      </p:graphicFrame>
      <p:sp>
        <p:nvSpPr>
          <p:cNvPr id="10547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81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0547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103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957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>
                <a:solidFill>
                  <a:srgbClr val="000000"/>
                </a:solidFill>
                <a:latin typeface="Arial" charset="0"/>
              </a:rPr>
              <a:t>Масштаб  1 : 5000</a:t>
            </a:r>
            <a:endParaRPr lang="ru-RU" altLang="ru-RU" sz="800">
              <a:latin typeface="Arial" charset="0"/>
            </a:endParaRPr>
          </a:p>
        </p:txBody>
      </p:sp>
      <p:graphicFrame>
        <p:nvGraphicFramePr>
          <p:cNvPr id="10957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09570" name="Документ" r:id="rId3" imgW="4262628" imgH="126492" progId="Word.Document.8">
              <p:embed/>
            </p:oleObj>
          </a:graphicData>
        </a:graphic>
      </p:graphicFrame>
      <p:sp>
        <p:nvSpPr>
          <p:cNvPr id="10957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82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0957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107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64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1264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12642" name="Документ" r:id="rId3" imgW="4262628" imgH="126492" progId="Word.Document.8">
              <p:embed/>
            </p:oleObj>
          </a:graphicData>
        </a:graphic>
      </p:graphicFrame>
      <p:sp>
        <p:nvSpPr>
          <p:cNvPr id="11264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83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1264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110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366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1366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13666" name="Документ" r:id="rId3" imgW="4262628" imgH="126492" progId="Word.Document.8">
              <p:embed/>
            </p:oleObj>
          </a:graphicData>
        </a:graphic>
      </p:graphicFrame>
      <p:sp>
        <p:nvSpPr>
          <p:cNvPr id="11366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84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1367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111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469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1469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14690" name="Документ" r:id="rId3" imgW="4262628" imgH="126492" progId="Word.Document.8">
              <p:embed/>
            </p:oleObj>
          </a:graphicData>
        </a:graphic>
      </p:graphicFrame>
      <p:sp>
        <p:nvSpPr>
          <p:cNvPr id="11469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85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1469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112_2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571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1571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15714" name="Документ" r:id="rId3" imgW="4262628" imgH="126492" progId="Word.Document.8">
              <p:embed/>
            </p:oleObj>
          </a:graphicData>
        </a:graphic>
      </p:graphicFrame>
      <p:sp>
        <p:nvSpPr>
          <p:cNvPr id="11571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86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1571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113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776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1776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17762" name="Документ" r:id="rId3" imgW="4262628" imgH="126492" progId="Word.Document.8">
              <p:embed/>
            </p:oleObj>
          </a:graphicData>
        </a:graphic>
      </p:graphicFrame>
      <p:sp>
        <p:nvSpPr>
          <p:cNvPr id="11776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87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1776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115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878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>
                <a:solidFill>
                  <a:srgbClr val="000000"/>
                </a:solidFill>
                <a:latin typeface="Arial" charset="0"/>
              </a:rPr>
              <a:t>Масштаб  1 : 5000</a:t>
            </a:r>
            <a:endParaRPr lang="ru-RU" altLang="ru-RU" sz="800">
              <a:latin typeface="Arial" charset="0"/>
            </a:endParaRPr>
          </a:p>
        </p:txBody>
      </p:sp>
      <p:graphicFrame>
        <p:nvGraphicFramePr>
          <p:cNvPr id="11878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18786" name="Документ" r:id="rId3" imgW="4262628" imgH="126492" progId="Word.Document.8">
              <p:embed/>
            </p:oleObj>
          </a:graphicData>
        </a:graphic>
      </p:graphicFrame>
      <p:sp>
        <p:nvSpPr>
          <p:cNvPr id="11878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88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1879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7" name="Рисунок 6" descr="116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981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1981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19810" name="Документ" r:id="rId3" imgW="4262628" imgH="126492" progId="Word.Document.8">
              <p:embed/>
            </p:oleObj>
          </a:graphicData>
        </a:graphic>
      </p:graphicFrame>
      <p:sp>
        <p:nvSpPr>
          <p:cNvPr id="11981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89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1981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117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4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0242" name="Object 102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0242" name="Документ" r:id="rId3" imgW="4262628" imgH="126492" progId="Word.Document.8">
              <p:embed/>
            </p:oleObj>
          </a:graphicData>
        </a:graphic>
      </p:graphicFrame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10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083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2083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20834" name="Документ" r:id="rId3" imgW="4262628" imgH="126492" progId="Word.Document.8">
              <p:embed/>
            </p:oleObj>
          </a:graphicData>
        </a:graphic>
      </p:graphicFrame>
      <p:sp>
        <p:nvSpPr>
          <p:cNvPr id="12083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90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2083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118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1860" name="Rectangle 3"/>
          <p:cNvSpPr>
            <a:spLocks noChangeArrowheads="1"/>
          </p:cNvSpPr>
          <p:nvPr/>
        </p:nvSpPr>
        <p:spPr bwMode="auto">
          <a:xfrm>
            <a:off x="267047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21858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21858" name="Документ" r:id="rId3" imgW="4262628" imgH="126492" progId="Word.Document.8">
              <p:embed/>
            </p:oleObj>
          </a:graphicData>
        </a:graphic>
      </p:graphicFrame>
      <p:sp>
        <p:nvSpPr>
          <p:cNvPr id="12186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91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2186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119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390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2390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23906" name="Документ" r:id="rId3" imgW="4262628" imgH="126492" progId="Word.Document.8">
              <p:embed/>
            </p:oleObj>
          </a:graphicData>
        </a:graphic>
      </p:graphicFrame>
      <p:sp>
        <p:nvSpPr>
          <p:cNvPr id="12390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92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2391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121_2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493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2493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24930" name="Документ" r:id="rId3" imgW="4262628" imgH="126492" progId="Word.Document.8">
              <p:embed/>
            </p:oleObj>
          </a:graphicData>
        </a:graphic>
      </p:graphicFrame>
      <p:sp>
        <p:nvSpPr>
          <p:cNvPr id="12493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93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2493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122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595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2595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25954" name="Документ" r:id="rId3" imgW="4262628" imgH="126492" progId="Word.Document.8">
              <p:embed/>
            </p:oleObj>
          </a:graphicData>
        </a:graphic>
      </p:graphicFrame>
      <p:sp>
        <p:nvSpPr>
          <p:cNvPr id="12595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94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2595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123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698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>
                <a:solidFill>
                  <a:srgbClr val="000000"/>
                </a:solidFill>
                <a:latin typeface="Arial" charset="0"/>
              </a:rPr>
              <a:t>Масштаб  1 : 10000</a:t>
            </a:r>
            <a:endParaRPr lang="ru-RU" altLang="ru-RU" sz="800">
              <a:latin typeface="Arial" charset="0"/>
            </a:endParaRPr>
          </a:p>
        </p:txBody>
      </p:sp>
      <p:graphicFrame>
        <p:nvGraphicFramePr>
          <p:cNvPr id="126978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26978" name="Документ" r:id="rId3" imgW="4262628" imgH="126492" progId="Word.Document.8">
              <p:embed/>
            </p:oleObj>
          </a:graphicData>
        </a:graphic>
      </p:graphicFrame>
      <p:sp>
        <p:nvSpPr>
          <p:cNvPr id="12698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95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2698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124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65479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902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2902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29026" name="Документ" r:id="rId3" imgW="4262628" imgH="126492" progId="Word.Document.8">
              <p:embed/>
            </p:oleObj>
          </a:graphicData>
        </a:graphic>
      </p:graphicFrame>
      <p:sp>
        <p:nvSpPr>
          <p:cNvPr id="12902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96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2903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126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107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3107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31074" name="Документ" r:id="rId3" imgW="4262628" imgH="126492" progId="Word.Document.8">
              <p:embed/>
            </p:oleObj>
          </a:graphicData>
        </a:graphic>
      </p:graphicFrame>
      <p:sp>
        <p:nvSpPr>
          <p:cNvPr id="13107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97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3107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128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210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>
                <a:solidFill>
                  <a:srgbClr val="000000"/>
                </a:solidFill>
                <a:latin typeface="Arial" charset="0"/>
              </a:rPr>
              <a:t>Масштаб  1 : 5000</a:t>
            </a:r>
            <a:endParaRPr lang="ru-RU" altLang="ru-RU" sz="800">
              <a:latin typeface="Arial" charset="0"/>
            </a:endParaRPr>
          </a:p>
        </p:txBody>
      </p:sp>
      <p:graphicFrame>
        <p:nvGraphicFramePr>
          <p:cNvPr id="132098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32098" name="Документ" r:id="rId3" imgW="4262628" imgH="126492" progId="Word.Document.8">
              <p:embed/>
            </p:oleObj>
          </a:graphicData>
        </a:graphic>
      </p:graphicFrame>
      <p:sp>
        <p:nvSpPr>
          <p:cNvPr id="13210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en-US" altLang="ru-RU" sz="900" dirty="0" smtClean="0">
                <a:solidFill>
                  <a:srgbClr val="000000"/>
                </a:solidFill>
                <a:latin typeface="Arial" charset="0"/>
              </a:rPr>
              <a:t>9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3210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7" name="Рисунок 6" descr="129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Line 1026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8" name="Rectangle 1027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026" name="Object 1028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64866" name="Документ" r:id="rId3" imgW="4262628" imgH="126492" progId="Word.Document.8">
              <p:embed/>
            </p:oleObj>
          </a:graphicData>
        </a:graphic>
      </p:graphicFrame>
      <p:sp>
        <p:nvSpPr>
          <p:cNvPr id="1029" name="Rectangle 1029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 99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030" name="Rectangle 1030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133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-5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-52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46016b1-ecc9-410e-95eb-a13f7eb3881b">6KDV5W64NSFS-550-2039</_dlc_DocId>
    <_dlc_DocIdUrl xmlns="746016b1-ecc9-410e-95eb-a13f7eb3881b">
      <Url>http://port.admnsk.ru/sites/main/sovet/_layouts/DocIdRedir.aspx?ID=6KDV5W64NSFS-550-2039</Url>
      <Description>6KDV5W64NSFS-550-2039</Description>
    </_dlc_DocIdUrl>
  </documentManagement>
</p:properti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081F8235617DCA448F33DCD40D1A6486" ma:contentTypeVersion="0" ma:contentTypeDescription="Создание документа." ma:contentTypeScope="" ma:versionID="5efe81e9fd60ee2b278698ccc6e46b04">
  <xsd:schema xmlns:xsd="http://www.w3.org/2001/XMLSchema" xmlns:xs="http://www.w3.org/2001/XMLSchema" xmlns:p="http://schemas.microsoft.com/office/2006/metadata/properties" xmlns:ns2="746016b1-ecc9-410e-95eb-a13f7eb3881b" targetNamespace="http://schemas.microsoft.com/office/2006/metadata/properties" ma:root="true" ma:fieldsID="81f49cedac92c391acb7cdb56fd9e265" ns2:_="">
    <xsd:import namespace="746016b1-ecc9-410e-95eb-a13f7eb3881b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6016b1-ecc9-410e-95eb-a13f7eb3881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6B1F168-E0E7-4378-90C0-7F068893E4E2}"/>
</file>

<file path=customXml/itemProps2.xml><?xml version="1.0" encoding="utf-8"?>
<ds:datastoreItem xmlns:ds="http://schemas.openxmlformats.org/officeDocument/2006/customXml" ds:itemID="{DD350300-42DD-4C89-92A0-06269A75CA80}"/>
</file>

<file path=customXml/itemProps3.xml><?xml version="1.0" encoding="utf-8"?>
<ds:datastoreItem xmlns:ds="http://schemas.openxmlformats.org/officeDocument/2006/customXml" ds:itemID="{00F46FE0-AD94-4FFE-987A-8525706F546E}"/>
</file>

<file path=customXml/itemProps4.xml><?xml version="1.0" encoding="utf-8"?>
<ds:datastoreItem xmlns:ds="http://schemas.openxmlformats.org/officeDocument/2006/customXml" ds:itemID="{1D180CD8-5873-4CC9-B13D-1A4BABDA0CE0}"/>
</file>

<file path=docProps/app.xml><?xml version="1.0" encoding="utf-8"?>
<Properties xmlns="http://schemas.openxmlformats.org/officeDocument/2006/extended-properties" xmlns:vt="http://schemas.openxmlformats.org/officeDocument/2006/docPropsVTypes">
  <TotalTime>5779</TotalTime>
  <Words>1590</Words>
  <Application>Microsoft Office PowerPoint</Application>
  <PresentationFormat>Произвольный</PresentationFormat>
  <Paragraphs>497</Paragraphs>
  <Slides>99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99</vt:i4>
      </vt:variant>
    </vt:vector>
  </HeadingPairs>
  <TitlesOfParts>
    <vt:vector size="102" baseType="lpstr">
      <vt:lpstr>Оформление по умолчанию</vt:lpstr>
      <vt:lpstr>Документ</vt:lpstr>
      <vt:lpstr>Document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Слайд 82</vt:lpstr>
      <vt:lpstr>Слайд 83</vt:lpstr>
      <vt:lpstr>Слайд 84</vt:lpstr>
      <vt:lpstr>Слайд 85</vt:lpstr>
      <vt:lpstr>Слайд 86</vt:lpstr>
      <vt:lpstr>Слайд 87</vt:lpstr>
      <vt:lpstr>Слайд 88</vt:lpstr>
      <vt:lpstr>Слайд 89</vt:lpstr>
      <vt:lpstr>Слайд 90</vt:lpstr>
      <vt:lpstr>Слайд 91</vt:lpstr>
      <vt:lpstr>Слайд 92</vt:lpstr>
      <vt:lpstr>Слайд 93</vt:lpstr>
      <vt:lpstr>Слайд 94</vt:lpstr>
      <vt:lpstr>Слайд 95</vt:lpstr>
      <vt:lpstr>Слайд 96</vt:lpstr>
      <vt:lpstr>Слайд 97</vt:lpstr>
      <vt:lpstr>Слайд 98</vt:lpstr>
      <vt:lpstr>Слайд 99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слайда отсутствует</dc:title>
  <dc:creator>Сачкова Анастасия Николаевна</dc:creator>
  <cp:lastModifiedBy>ipyzhova</cp:lastModifiedBy>
  <cp:revision>491</cp:revision>
  <cp:lastPrinted>2012-08-27T09:07:18Z</cp:lastPrinted>
  <dcterms:created xsi:type="dcterms:W3CDTF">2008-01-10T06:36:37Z</dcterms:created>
  <dcterms:modified xsi:type="dcterms:W3CDTF">2016-06-06T09:14:39Z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0x010100081F8235617DCA448F33DCD40D1A6486</vt:lpwstr>
  </property>
  <property fmtid="{D5CDD505-2E9C-101B-9397-08002B2CF9AE}" pid="3" name="_dlc_DocIdItemGuid">
    <vt:lpwstr>6cc2840f-461b-4f09-8748-083db4763b1e</vt:lpwstr>
  </property>
</Properties>
</file>